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Lst>
  <p:notesMasterIdLst>
    <p:notesMasterId r:id="rId95"/>
  </p:notesMasterIdLst>
  <p:sldIdLst>
    <p:sldId id="495" r:id="rId3"/>
    <p:sldId id="525" r:id="rId4"/>
    <p:sldId id="526" r:id="rId5"/>
    <p:sldId id="527" r:id="rId6"/>
    <p:sldId id="500" r:id="rId7"/>
    <p:sldId id="496" r:id="rId8"/>
    <p:sldId id="498" r:id="rId9"/>
    <p:sldId id="257" r:id="rId10"/>
    <p:sldId id="518" r:id="rId11"/>
    <p:sldId id="519" r:id="rId12"/>
    <p:sldId id="521" r:id="rId13"/>
    <p:sldId id="262" r:id="rId14"/>
    <p:sldId id="414" r:id="rId15"/>
    <p:sldId id="267" r:id="rId16"/>
    <p:sldId id="275" r:id="rId17"/>
    <p:sldId id="520" r:id="rId18"/>
    <p:sldId id="528" r:id="rId19"/>
    <p:sldId id="270" r:id="rId20"/>
    <p:sldId id="279" r:id="rId21"/>
    <p:sldId id="451" r:id="rId22"/>
    <p:sldId id="452" r:id="rId23"/>
    <p:sldId id="453" r:id="rId24"/>
    <p:sldId id="472" r:id="rId25"/>
    <p:sldId id="471" r:id="rId26"/>
    <p:sldId id="470" r:id="rId27"/>
    <p:sldId id="474" r:id="rId28"/>
    <p:sldId id="473" r:id="rId29"/>
    <p:sldId id="476" r:id="rId30"/>
    <p:sldId id="478" r:id="rId31"/>
    <p:sldId id="280" r:id="rId32"/>
    <p:sldId id="464" r:id="rId33"/>
    <p:sldId id="504" r:id="rId34"/>
    <p:sldId id="288" r:id="rId35"/>
    <p:sldId id="462" r:id="rId36"/>
    <p:sldId id="512" r:id="rId37"/>
    <p:sldId id="513" r:id="rId38"/>
    <p:sldId id="475" r:id="rId39"/>
    <p:sldId id="380" r:id="rId40"/>
    <p:sldId id="515" r:id="rId41"/>
    <p:sldId id="356" r:id="rId42"/>
    <p:sldId id="353" r:id="rId43"/>
    <p:sldId id="516" r:id="rId44"/>
    <p:sldId id="341" r:id="rId45"/>
    <p:sldId id="344" r:id="rId46"/>
    <p:sldId id="351" r:id="rId47"/>
    <p:sldId id="338" r:id="rId48"/>
    <p:sldId id="379" r:id="rId49"/>
    <p:sldId id="273" r:id="rId50"/>
    <p:sldId id="337" r:id="rId51"/>
    <p:sldId id="360" r:id="rId52"/>
    <p:sldId id="374" r:id="rId53"/>
    <p:sldId id="372" r:id="rId54"/>
    <p:sldId id="382" r:id="rId55"/>
    <p:sldId id="395" r:id="rId56"/>
    <p:sldId id="363" r:id="rId57"/>
    <p:sldId id="377" r:id="rId58"/>
    <p:sldId id="364" r:id="rId59"/>
    <p:sldId id="384" r:id="rId60"/>
    <p:sldId id="385" r:id="rId61"/>
    <p:sldId id="386" r:id="rId62"/>
    <p:sldId id="388" r:id="rId63"/>
    <p:sldId id="524" r:id="rId64"/>
    <p:sldId id="389" r:id="rId65"/>
    <p:sldId id="390" r:id="rId66"/>
    <p:sldId id="391" r:id="rId67"/>
    <p:sldId id="392" r:id="rId68"/>
    <p:sldId id="396" r:id="rId69"/>
    <p:sldId id="294" r:id="rId70"/>
    <p:sldId id="507" r:id="rId71"/>
    <p:sldId id="456" r:id="rId72"/>
    <p:sldId id="457" r:id="rId73"/>
    <p:sldId id="459" r:id="rId74"/>
    <p:sldId id="466" r:id="rId75"/>
    <p:sldId id="479" r:id="rId76"/>
    <p:sldId id="503" r:id="rId77"/>
    <p:sldId id="258" r:id="rId78"/>
    <p:sldId id="261" r:id="rId79"/>
    <p:sldId id="522" r:id="rId80"/>
    <p:sldId id="523" r:id="rId81"/>
    <p:sldId id="514" r:id="rId82"/>
    <p:sldId id="276" r:id="rId83"/>
    <p:sldId id="484" r:id="rId84"/>
    <p:sldId id="469" r:id="rId85"/>
    <p:sldId id="529" r:id="rId86"/>
    <p:sldId id="449" r:id="rId87"/>
    <p:sldId id="345" r:id="rId88"/>
    <p:sldId id="488" r:id="rId89"/>
    <p:sldId id="343" r:id="rId90"/>
    <p:sldId id="342" r:id="rId91"/>
    <p:sldId id="340" r:id="rId92"/>
    <p:sldId id="349" r:id="rId93"/>
    <p:sldId id="511" r:id="rId9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88" autoAdjust="0"/>
    <p:restoredTop sz="89448" autoAdjust="0"/>
  </p:normalViewPr>
  <p:slideViewPr>
    <p:cSldViewPr snapToGrid="0">
      <p:cViewPr varScale="1">
        <p:scale>
          <a:sx n="59" d="100"/>
          <a:sy n="59" d="100"/>
        </p:scale>
        <p:origin x="768"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0ACE80-FE1E-408C-A722-24C678CC861F}" type="doc">
      <dgm:prSet loTypeId="urn:microsoft.com/office/officeart/2005/8/layout/vList3" loCatId="list" qsTypeId="urn:microsoft.com/office/officeart/2005/8/quickstyle/simple1" qsCatId="simple" csTypeId="urn:microsoft.com/office/officeart/2005/8/colors/accent1_2" csCatId="accent1" phldr="1"/>
      <dgm:spPr/>
    </dgm:pt>
    <dgm:pt modelId="{FE5DD434-0456-484B-A252-F030C73B2635}">
      <dgm:prSet phldrT="[Metin]" custT="1"/>
      <dgm:spPr>
        <a:solidFill>
          <a:schemeClr val="accent1">
            <a:lumMod val="7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tr-TR" sz="2400" dirty="0">
            <a:latin typeface="+mn-lt"/>
          </a:endParaRPr>
        </a:p>
        <a:p>
          <a:pPr marL="0" marR="0" indent="0" defTabSz="914400" eaLnBrk="1" fontAlgn="auto" latinLnBrk="0" hangingPunct="1">
            <a:lnSpc>
              <a:spcPct val="100000"/>
            </a:lnSpc>
            <a:spcBef>
              <a:spcPts val="0"/>
            </a:spcBef>
            <a:spcAft>
              <a:spcPts val="0"/>
            </a:spcAft>
            <a:buClrTx/>
            <a:buSzTx/>
            <a:buFontTx/>
            <a:buNone/>
            <a:tabLst/>
            <a:defRPr/>
          </a:pPr>
          <a:r>
            <a:rPr lang="tr-TR" sz="2400" dirty="0">
              <a:latin typeface="Times New Roman" panose="02020603050405020304" pitchFamily="18" charset="0"/>
              <a:cs typeface="Times New Roman" panose="02020603050405020304" pitchFamily="18" charset="0"/>
            </a:rPr>
            <a:t>Fizyoterapi ve Rehabilitasyon </a:t>
          </a:r>
        </a:p>
        <a:p>
          <a:endParaRPr lang="tr-TR" sz="2400" dirty="0">
            <a:latin typeface="+mn-lt"/>
          </a:endParaRPr>
        </a:p>
      </dgm:t>
    </dgm:pt>
    <dgm:pt modelId="{AA778738-76B2-417B-9381-2E58FE3785D5}" type="parTrans" cxnId="{86EAFCFF-E34D-400A-ACB5-009628C1074B}">
      <dgm:prSet/>
      <dgm:spPr/>
      <dgm:t>
        <a:bodyPr/>
        <a:lstStyle/>
        <a:p>
          <a:endParaRPr lang="tr-TR" sz="2400">
            <a:latin typeface="+mn-lt"/>
          </a:endParaRPr>
        </a:p>
      </dgm:t>
    </dgm:pt>
    <dgm:pt modelId="{1863D163-2802-4D06-9E7A-8387C2C63252}" type="sibTrans" cxnId="{86EAFCFF-E34D-400A-ACB5-009628C1074B}">
      <dgm:prSet/>
      <dgm:spPr/>
      <dgm:t>
        <a:bodyPr/>
        <a:lstStyle/>
        <a:p>
          <a:endParaRPr lang="tr-TR" sz="2400">
            <a:latin typeface="+mn-lt"/>
          </a:endParaRPr>
        </a:p>
      </dgm:t>
    </dgm:pt>
    <dgm:pt modelId="{C9184B53-A4FC-4251-AB8B-5046D3CB9C37}">
      <dgm:prSet phldrT="[Metin]" custT="1"/>
      <dgm:spPr>
        <a:solidFill>
          <a:schemeClr val="accent1">
            <a:lumMod val="7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tr-TR" sz="2400" dirty="0">
            <a:latin typeface="+mn-lt"/>
          </a:endParaRPr>
        </a:p>
        <a:p>
          <a:pPr marL="0" marR="0" indent="0" defTabSz="914400" eaLnBrk="1" fontAlgn="auto" latinLnBrk="0" hangingPunct="1">
            <a:lnSpc>
              <a:spcPct val="100000"/>
            </a:lnSpc>
            <a:spcBef>
              <a:spcPts val="0"/>
            </a:spcBef>
            <a:spcAft>
              <a:spcPts val="0"/>
            </a:spcAft>
            <a:buClrTx/>
            <a:buSzTx/>
            <a:buFontTx/>
            <a:buNone/>
            <a:tabLst/>
            <a:defRPr/>
          </a:pPr>
          <a:r>
            <a:rPr lang="tr-TR" sz="2400" dirty="0">
              <a:latin typeface="Times New Roman" panose="02020603050405020304" pitchFamily="18" charset="0"/>
              <a:cs typeface="Times New Roman" panose="02020603050405020304" pitchFamily="18" charset="0"/>
            </a:rPr>
            <a:t>Hemşirelik</a:t>
          </a:r>
        </a:p>
        <a:p>
          <a:endParaRPr lang="tr-TR" sz="2400" dirty="0">
            <a:latin typeface="+mn-lt"/>
          </a:endParaRPr>
        </a:p>
      </dgm:t>
    </dgm:pt>
    <dgm:pt modelId="{B47E5B34-92B5-4EF2-A655-229E48F293BC}" type="parTrans" cxnId="{49026D44-D973-488C-B2C3-23955DD9E2B2}">
      <dgm:prSet/>
      <dgm:spPr/>
      <dgm:t>
        <a:bodyPr/>
        <a:lstStyle/>
        <a:p>
          <a:endParaRPr lang="tr-TR" sz="2400">
            <a:latin typeface="+mn-lt"/>
          </a:endParaRPr>
        </a:p>
      </dgm:t>
    </dgm:pt>
    <dgm:pt modelId="{A3F7F496-6EF5-43FE-A8E4-8445E6DAD26D}" type="sibTrans" cxnId="{49026D44-D973-488C-B2C3-23955DD9E2B2}">
      <dgm:prSet/>
      <dgm:spPr/>
      <dgm:t>
        <a:bodyPr/>
        <a:lstStyle/>
        <a:p>
          <a:endParaRPr lang="tr-TR" sz="2400">
            <a:latin typeface="+mn-lt"/>
          </a:endParaRPr>
        </a:p>
      </dgm:t>
    </dgm:pt>
    <dgm:pt modelId="{B78EC255-443C-4854-BA36-C063F060DD48}">
      <dgm:prSet phldrT="[Metin]" custT="1"/>
      <dgm:spPr>
        <a:solidFill>
          <a:schemeClr val="accent1">
            <a:lumMod val="60000"/>
            <a:lumOff val="40000"/>
          </a:schemeClr>
        </a:solidFill>
      </dgm:spPr>
      <dgm:t>
        <a:bodyPr/>
        <a:lstStyle/>
        <a:p>
          <a:pPr defTabSz="889000">
            <a:lnSpc>
              <a:spcPct val="90000"/>
            </a:lnSpc>
            <a:spcBef>
              <a:spcPct val="0"/>
            </a:spcBef>
            <a:spcAft>
              <a:spcPct val="35000"/>
            </a:spcAft>
          </a:pPr>
          <a:r>
            <a:rPr lang="tr-TR" sz="2400" dirty="0">
              <a:latin typeface="Times New Roman" panose="02020603050405020304" pitchFamily="18" charset="0"/>
              <a:cs typeface="Times New Roman" panose="02020603050405020304" pitchFamily="18" charset="0"/>
            </a:rPr>
            <a:t>Afet ve Acil Yardım</a:t>
          </a:r>
        </a:p>
      </dgm:t>
    </dgm:pt>
    <dgm:pt modelId="{78F728EB-3A20-47FB-B8E7-9E4B37028965}" type="parTrans" cxnId="{84B8E275-7728-4C01-AA19-73AE4829C67E}">
      <dgm:prSet/>
      <dgm:spPr/>
      <dgm:t>
        <a:bodyPr/>
        <a:lstStyle/>
        <a:p>
          <a:endParaRPr lang="tr-TR" sz="2400">
            <a:latin typeface="+mn-lt"/>
          </a:endParaRPr>
        </a:p>
      </dgm:t>
    </dgm:pt>
    <dgm:pt modelId="{EBDF3624-1C73-4D3A-8692-07330A428934}" type="sibTrans" cxnId="{84B8E275-7728-4C01-AA19-73AE4829C67E}">
      <dgm:prSet/>
      <dgm:spPr/>
      <dgm:t>
        <a:bodyPr/>
        <a:lstStyle/>
        <a:p>
          <a:endParaRPr lang="tr-TR" sz="2400">
            <a:latin typeface="+mn-lt"/>
          </a:endParaRPr>
        </a:p>
      </dgm:t>
    </dgm:pt>
    <dgm:pt modelId="{EA2E8FC7-C39E-4867-B3CB-F01C973D4522}">
      <dgm:prSet phldrT="[Metin]" custT="1"/>
      <dgm:spPr>
        <a:solidFill>
          <a:schemeClr val="accent1">
            <a:lumMod val="75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tr-TR" sz="2400" dirty="0">
            <a:latin typeface="+mn-lt"/>
          </a:endParaRPr>
        </a:p>
        <a:p>
          <a:pPr marL="0" marR="0" indent="0" defTabSz="914400" eaLnBrk="1" fontAlgn="auto" latinLnBrk="0" hangingPunct="1">
            <a:lnSpc>
              <a:spcPct val="100000"/>
            </a:lnSpc>
            <a:spcBef>
              <a:spcPts val="0"/>
            </a:spcBef>
            <a:spcAft>
              <a:spcPts val="0"/>
            </a:spcAft>
            <a:buClrTx/>
            <a:buSzTx/>
            <a:buFontTx/>
            <a:buNone/>
            <a:tabLst/>
            <a:defRPr/>
          </a:pPr>
          <a:r>
            <a:rPr lang="tr-TR" sz="2400" dirty="0">
              <a:latin typeface="Times New Roman" panose="02020603050405020304" pitchFamily="18" charset="0"/>
              <a:cs typeface="Times New Roman" panose="02020603050405020304" pitchFamily="18" charset="0"/>
            </a:rPr>
            <a:t>Beslenme ve Diyetetik</a:t>
          </a:r>
        </a:p>
        <a:p>
          <a:endParaRPr lang="tr-TR" sz="2400" dirty="0">
            <a:latin typeface="+mn-lt"/>
          </a:endParaRPr>
        </a:p>
      </dgm:t>
    </dgm:pt>
    <dgm:pt modelId="{93720B2B-1413-421E-A4DD-ABDC7A868495}" type="parTrans" cxnId="{84CF718C-26E7-441C-8C97-258DD85DAF1D}">
      <dgm:prSet/>
      <dgm:spPr/>
      <dgm:t>
        <a:bodyPr/>
        <a:lstStyle/>
        <a:p>
          <a:endParaRPr lang="tr-TR" sz="2400">
            <a:latin typeface="+mn-lt"/>
          </a:endParaRPr>
        </a:p>
      </dgm:t>
    </dgm:pt>
    <dgm:pt modelId="{28D6275B-6655-466B-8EA0-109B53B6C94F}" type="sibTrans" cxnId="{84CF718C-26E7-441C-8C97-258DD85DAF1D}">
      <dgm:prSet/>
      <dgm:spPr/>
      <dgm:t>
        <a:bodyPr/>
        <a:lstStyle/>
        <a:p>
          <a:endParaRPr lang="tr-TR" sz="2400">
            <a:latin typeface="+mn-lt"/>
          </a:endParaRPr>
        </a:p>
      </dgm:t>
    </dgm:pt>
    <dgm:pt modelId="{2AD06C93-3B2A-42C0-9DBD-D1DD3FA4A456}">
      <dgm:prSet phldrT="[Metin]" custT="1"/>
      <dgm:spPr>
        <a:solidFill>
          <a:schemeClr val="accent1">
            <a:lumMod val="60000"/>
            <a:lumOff val="40000"/>
          </a:schemeClr>
        </a:solidFill>
      </dgm:spPr>
      <dgm:t>
        <a:bodyPr/>
        <a:lstStyle/>
        <a:p>
          <a:pPr marL="0" marR="0" indent="0" defTabSz="488950" eaLnBrk="1" fontAlgn="auto" latinLnBrk="0" hangingPunct="1">
            <a:lnSpc>
              <a:spcPct val="90000"/>
            </a:lnSpc>
            <a:spcBef>
              <a:spcPct val="0"/>
            </a:spcBef>
            <a:spcAft>
              <a:spcPct val="35000"/>
            </a:spcAft>
            <a:buClrTx/>
            <a:buSzTx/>
            <a:buFontTx/>
            <a:buNone/>
            <a:tabLst/>
            <a:defRPr/>
          </a:pPr>
          <a:endParaRPr lang="tr-TR" sz="2400" dirty="0">
            <a:latin typeface="+mn-lt"/>
          </a:endParaRPr>
        </a:p>
        <a:p>
          <a:pPr marL="0" marR="0" indent="0" defTabSz="488950" eaLnBrk="1" fontAlgn="auto" latinLnBrk="0" hangingPunct="1">
            <a:lnSpc>
              <a:spcPct val="90000"/>
            </a:lnSpc>
            <a:spcBef>
              <a:spcPct val="0"/>
            </a:spcBef>
            <a:spcAft>
              <a:spcPct val="35000"/>
            </a:spcAft>
            <a:buClrTx/>
            <a:buSzTx/>
            <a:buFontTx/>
            <a:buNone/>
            <a:tabLst/>
            <a:defRPr/>
          </a:pPr>
          <a:r>
            <a:rPr lang="es-ES" sz="2400" dirty="0">
              <a:latin typeface="Times New Roman" panose="02020603050405020304" pitchFamily="18" charset="0"/>
              <a:cs typeface="Times New Roman" panose="02020603050405020304" pitchFamily="18" charset="0"/>
            </a:rPr>
            <a:t>Çocuk Gelişimi</a:t>
          </a:r>
          <a:endParaRPr lang="tr-TR" sz="2400" dirty="0">
            <a:latin typeface="Times New Roman" panose="02020603050405020304" pitchFamily="18" charset="0"/>
            <a:cs typeface="Times New Roman" panose="02020603050405020304" pitchFamily="18" charset="0"/>
          </a:endParaRPr>
        </a:p>
        <a:p>
          <a:pPr defTabSz="488950">
            <a:lnSpc>
              <a:spcPct val="90000"/>
            </a:lnSpc>
            <a:spcBef>
              <a:spcPct val="0"/>
            </a:spcBef>
            <a:spcAft>
              <a:spcPct val="35000"/>
            </a:spcAft>
          </a:pPr>
          <a:endParaRPr lang="tr-TR" sz="2400" dirty="0">
            <a:latin typeface="+mn-lt"/>
          </a:endParaRPr>
        </a:p>
      </dgm:t>
    </dgm:pt>
    <dgm:pt modelId="{97DBF9AE-5335-4CD8-89F2-2EB054FFDBF7}" type="parTrans" cxnId="{2D3514F8-4604-435F-AC45-D264405B4B5B}">
      <dgm:prSet/>
      <dgm:spPr/>
      <dgm:t>
        <a:bodyPr/>
        <a:lstStyle/>
        <a:p>
          <a:endParaRPr lang="tr-TR" sz="2400">
            <a:latin typeface="+mn-lt"/>
          </a:endParaRPr>
        </a:p>
      </dgm:t>
    </dgm:pt>
    <dgm:pt modelId="{677719CD-AF59-427B-9389-2D4327980D11}" type="sibTrans" cxnId="{2D3514F8-4604-435F-AC45-D264405B4B5B}">
      <dgm:prSet/>
      <dgm:spPr/>
      <dgm:t>
        <a:bodyPr/>
        <a:lstStyle/>
        <a:p>
          <a:endParaRPr lang="tr-TR" sz="2400">
            <a:latin typeface="+mn-lt"/>
          </a:endParaRPr>
        </a:p>
      </dgm:t>
    </dgm:pt>
    <dgm:pt modelId="{D54B9B5D-3E6E-409C-88E6-CBD43A8EB766}">
      <dgm:prSet phldrT="[Metin]" custT="1"/>
      <dgm:spPr>
        <a:solidFill>
          <a:schemeClr val="accent1">
            <a:lumMod val="60000"/>
            <a:lumOff val="40000"/>
          </a:schemeClr>
        </a:solidFill>
      </dgm:spPr>
      <dgm:t>
        <a:bodyPr/>
        <a:lstStyle/>
        <a:p>
          <a:r>
            <a:rPr lang="es-ES" sz="2400" dirty="0">
              <a:latin typeface="+mn-lt"/>
            </a:rPr>
            <a:t>Ortez-Protez</a:t>
          </a:r>
          <a:endParaRPr lang="tr-TR" sz="2400" dirty="0">
            <a:latin typeface="+mn-lt"/>
          </a:endParaRPr>
        </a:p>
      </dgm:t>
    </dgm:pt>
    <dgm:pt modelId="{BBF81C48-15EE-4EA5-A02B-3980746ECCE3}" type="parTrans" cxnId="{C95B98DB-4310-4BD4-91B8-9A36FBA87660}">
      <dgm:prSet/>
      <dgm:spPr/>
      <dgm:t>
        <a:bodyPr/>
        <a:lstStyle/>
        <a:p>
          <a:endParaRPr lang="tr-TR" sz="2400">
            <a:latin typeface="+mn-lt"/>
          </a:endParaRPr>
        </a:p>
      </dgm:t>
    </dgm:pt>
    <dgm:pt modelId="{D481A4B6-057B-413C-B0C5-9DA5143B9486}" type="sibTrans" cxnId="{C95B98DB-4310-4BD4-91B8-9A36FBA87660}">
      <dgm:prSet/>
      <dgm:spPr/>
      <dgm:t>
        <a:bodyPr/>
        <a:lstStyle/>
        <a:p>
          <a:endParaRPr lang="tr-TR" sz="2400">
            <a:latin typeface="+mn-lt"/>
          </a:endParaRPr>
        </a:p>
      </dgm:t>
    </dgm:pt>
    <dgm:pt modelId="{AA63286A-A112-4BFC-B7B7-3F837E980E28}" type="pres">
      <dgm:prSet presAssocID="{110ACE80-FE1E-408C-A722-24C678CC861F}" presName="linearFlow" presStyleCnt="0">
        <dgm:presLayoutVars>
          <dgm:dir/>
          <dgm:resizeHandles val="exact"/>
        </dgm:presLayoutVars>
      </dgm:prSet>
      <dgm:spPr/>
    </dgm:pt>
    <dgm:pt modelId="{AE4CBB02-68E4-4F15-93E0-AF0D9049528E}" type="pres">
      <dgm:prSet presAssocID="{FE5DD434-0456-484B-A252-F030C73B2635}" presName="composite" presStyleCnt="0"/>
      <dgm:spPr/>
    </dgm:pt>
    <dgm:pt modelId="{30222174-C6DD-4E63-9B69-7D3936AA3727}" type="pres">
      <dgm:prSet presAssocID="{FE5DD434-0456-484B-A252-F030C73B2635}" presName="imgShp" presStyleLbl="fgImgPlace1" presStyleIdx="0" presStyleCnt="6"/>
      <dgm:spPr>
        <a:prstGeom prst="irregularSeal1">
          <a:avLst/>
        </a:prstGeom>
      </dgm:spPr>
    </dgm:pt>
    <dgm:pt modelId="{5DC0FD8B-6A6C-4CA0-B3A2-2D31BB876D98}" type="pres">
      <dgm:prSet presAssocID="{FE5DD434-0456-484B-A252-F030C73B2635}" presName="txShp" presStyleLbl="node1" presStyleIdx="0" presStyleCnt="6" custScaleX="102269" custLinFactNeighborX="1341" custLinFactNeighborY="-1719">
        <dgm:presLayoutVars>
          <dgm:bulletEnabled val="1"/>
        </dgm:presLayoutVars>
      </dgm:prSet>
      <dgm:spPr/>
    </dgm:pt>
    <dgm:pt modelId="{2F606529-BCE6-4DFD-BE13-8DD631253847}" type="pres">
      <dgm:prSet presAssocID="{1863D163-2802-4D06-9E7A-8387C2C63252}" presName="spacing" presStyleCnt="0"/>
      <dgm:spPr/>
    </dgm:pt>
    <dgm:pt modelId="{C14EF9BC-E1CB-4B42-95B7-309A33B0B954}" type="pres">
      <dgm:prSet presAssocID="{C9184B53-A4FC-4251-AB8B-5046D3CB9C37}" presName="composite" presStyleCnt="0"/>
      <dgm:spPr/>
    </dgm:pt>
    <dgm:pt modelId="{10483176-C83F-41D6-BEA2-B660B855BD54}" type="pres">
      <dgm:prSet presAssocID="{C9184B53-A4FC-4251-AB8B-5046D3CB9C37}" presName="imgShp" presStyleLbl="fgImgPlace1" presStyleIdx="1" presStyleCnt="6"/>
      <dgm:spPr/>
    </dgm:pt>
    <dgm:pt modelId="{2873877E-CDB0-4FDB-81C4-DA87FEB429FF}" type="pres">
      <dgm:prSet presAssocID="{C9184B53-A4FC-4251-AB8B-5046D3CB9C37}" presName="txShp" presStyleLbl="node1" presStyleIdx="1" presStyleCnt="6">
        <dgm:presLayoutVars>
          <dgm:bulletEnabled val="1"/>
        </dgm:presLayoutVars>
      </dgm:prSet>
      <dgm:spPr/>
    </dgm:pt>
    <dgm:pt modelId="{10D3381E-ACB5-4D13-86AA-89E2C722DA7C}" type="pres">
      <dgm:prSet presAssocID="{A3F7F496-6EF5-43FE-A8E4-8445E6DAD26D}" presName="spacing" presStyleCnt="0"/>
      <dgm:spPr/>
    </dgm:pt>
    <dgm:pt modelId="{F582F1E6-B7D6-47B4-B611-24D5091FEAD4}" type="pres">
      <dgm:prSet presAssocID="{B78EC255-443C-4854-BA36-C063F060DD48}" presName="composite" presStyleCnt="0"/>
      <dgm:spPr/>
    </dgm:pt>
    <dgm:pt modelId="{FA50618A-C33F-4E77-B1DD-A72ACBD6FA56}" type="pres">
      <dgm:prSet presAssocID="{B78EC255-443C-4854-BA36-C063F060DD48}" presName="imgShp" presStyleLbl="fgImgPlace1" presStyleIdx="2" presStyleCnt="6"/>
      <dgm:spPr/>
    </dgm:pt>
    <dgm:pt modelId="{B5A6FFB6-FA72-46D1-87DC-54F5BB17F906}" type="pres">
      <dgm:prSet presAssocID="{B78EC255-443C-4854-BA36-C063F060DD48}" presName="txShp" presStyleLbl="node1" presStyleIdx="2" presStyleCnt="6">
        <dgm:presLayoutVars>
          <dgm:bulletEnabled val="1"/>
        </dgm:presLayoutVars>
      </dgm:prSet>
      <dgm:spPr/>
    </dgm:pt>
    <dgm:pt modelId="{3AFBBD47-5684-4773-812D-4DAABF514E12}" type="pres">
      <dgm:prSet presAssocID="{EBDF3624-1C73-4D3A-8692-07330A428934}" presName="spacing" presStyleCnt="0"/>
      <dgm:spPr/>
    </dgm:pt>
    <dgm:pt modelId="{BA6303FD-BFC7-478C-9D12-85EB9E0F3343}" type="pres">
      <dgm:prSet presAssocID="{EA2E8FC7-C39E-4867-B3CB-F01C973D4522}" presName="composite" presStyleCnt="0"/>
      <dgm:spPr/>
    </dgm:pt>
    <dgm:pt modelId="{604B8641-ECAC-49C0-953F-618C0E103B88}" type="pres">
      <dgm:prSet presAssocID="{EA2E8FC7-C39E-4867-B3CB-F01C973D4522}" presName="imgShp" presStyleLbl="fgImgPlace1" presStyleIdx="3" presStyleCnt="6"/>
      <dgm:spPr/>
    </dgm:pt>
    <dgm:pt modelId="{F5ACBA38-6F01-4CCE-86D5-404F8881EC70}" type="pres">
      <dgm:prSet presAssocID="{EA2E8FC7-C39E-4867-B3CB-F01C973D4522}" presName="txShp" presStyleLbl="node1" presStyleIdx="3" presStyleCnt="6" custLinFactNeighborX="813" custLinFactNeighborY="-1054">
        <dgm:presLayoutVars>
          <dgm:bulletEnabled val="1"/>
        </dgm:presLayoutVars>
      </dgm:prSet>
      <dgm:spPr/>
    </dgm:pt>
    <dgm:pt modelId="{82EB492A-F9B4-4FAC-897D-7DAC3595B859}" type="pres">
      <dgm:prSet presAssocID="{28D6275B-6655-466B-8EA0-109B53B6C94F}" presName="spacing" presStyleCnt="0"/>
      <dgm:spPr/>
    </dgm:pt>
    <dgm:pt modelId="{E985D248-1607-40A9-BEA6-17DCB1CABD18}" type="pres">
      <dgm:prSet presAssocID="{2AD06C93-3B2A-42C0-9DBD-D1DD3FA4A456}" presName="composite" presStyleCnt="0"/>
      <dgm:spPr/>
    </dgm:pt>
    <dgm:pt modelId="{ABB052CD-652E-42CE-99C5-7A4E19FAEE2C}" type="pres">
      <dgm:prSet presAssocID="{2AD06C93-3B2A-42C0-9DBD-D1DD3FA4A456}" presName="imgShp" presStyleLbl="fgImgPlace1" presStyleIdx="4" presStyleCnt="6"/>
      <dgm:spPr/>
    </dgm:pt>
    <dgm:pt modelId="{A8E95E1C-9616-42AA-AF90-01F48CEC3F2E}" type="pres">
      <dgm:prSet presAssocID="{2AD06C93-3B2A-42C0-9DBD-D1DD3FA4A456}" presName="txShp" presStyleLbl="node1" presStyleIdx="4" presStyleCnt="6">
        <dgm:presLayoutVars>
          <dgm:bulletEnabled val="1"/>
        </dgm:presLayoutVars>
      </dgm:prSet>
      <dgm:spPr/>
    </dgm:pt>
    <dgm:pt modelId="{43DA1E72-FE23-44EE-8883-AE18BD303BFE}" type="pres">
      <dgm:prSet presAssocID="{677719CD-AF59-427B-9389-2D4327980D11}" presName="spacing" presStyleCnt="0"/>
      <dgm:spPr/>
    </dgm:pt>
    <dgm:pt modelId="{5FAA2A37-6C54-46FF-A5B8-E4F4B8E38B17}" type="pres">
      <dgm:prSet presAssocID="{D54B9B5D-3E6E-409C-88E6-CBD43A8EB766}" presName="composite" presStyleCnt="0"/>
      <dgm:spPr/>
    </dgm:pt>
    <dgm:pt modelId="{0901C3C1-A911-4329-B077-2711A7CA9931}" type="pres">
      <dgm:prSet presAssocID="{D54B9B5D-3E6E-409C-88E6-CBD43A8EB766}" presName="imgShp" presStyleLbl="fgImgPlace1" presStyleIdx="5" presStyleCnt="6"/>
      <dgm:spPr/>
    </dgm:pt>
    <dgm:pt modelId="{B546721E-0A0E-4BFC-803C-0E15DB514FA8}" type="pres">
      <dgm:prSet presAssocID="{D54B9B5D-3E6E-409C-88E6-CBD43A8EB766}" presName="txShp" presStyleLbl="node1" presStyleIdx="5" presStyleCnt="6" custLinFactNeighborX="492" custLinFactNeighborY="461">
        <dgm:presLayoutVars>
          <dgm:bulletEnabled val="1"/>
        </dgm:presLayoutVars>
      </dgm:prSet>
      <dgm:spPr/>
    </dgm:pt>
  </dgm:ptLst>
  <dgm:cxnLst>
    <dgm:cxn modelId="{FA76EA5C-9D63-4E44-BD2D-82A446D4B5C5}" type="presOf" srcId="{FE5DD434-0456-484B-A252-F030C73B2635}" destId="{5DC0FD8B-6A6C-4CA0-B3A2-2D31BB876D98}" srcOrd="0" destOrd="0" presId="urn:microsoft.com/office/officeart/2005/8/layout/vList3"/>
    <dgm:cxn modelId="{49026D44-D973-488C-B2C3-23955DD9E2B2}" srcId="{110ACE80-FE1E-408C-A722-24C678CC861F}" destId="{C9184B53-A4FC-4251-AB8B-5046D3CB9C37}" srcOrd="1" destOrd="0" parTransId="{B47E5B34-92B5-4EF2-A655-229E48F293BC}" sibTransId="{A3F7F496-6EF5-43FE-A8E4-8445E6DAD26D}"/>
    <dgm:cxn modelId="{5C4F9B6C-980F-48C5-890D-27E7E8F829F3}" type="presOf" srcId="{C9184B53-A4FC-4251-AB8B-5046D3CB9C37}" destId="{2873877E-CDB0-4FDB-81C4-DA87FEB429FF}" srcOrd="0" destOrd="0" presId="urn:microsoft.com/office/officeart/2005/8/layout/vList3"/>
    <dgm:cxn modelId="{3F85B770-46B5-4AB3-8315-907E62A68ADB}" type="presOf" srcId="{B78EC255-443C-4854-BA36-C063F060DD48}" destId="{B5A6FFB6-FA72-46D1-87DC-54F5BB17F906}" srcOrd="0" destOrd="0" presId="urn:microsoft.com/office/officeart/2005/8/layout/vList3"/>
    <dgm:cxn modelId="{84B8E275-7728-4C01-AA19-73AE4829C67E}" srcId="{110ACE80-FE1E-408C-A722-24C678CC861F}" destId="{B78EC255-443C-4854-BA36-C063F060DD48}" srcOrd="2" destOrd="0" parTransId="{78F728EB-3A20-47FB-B8E7-9E4B37028965}" sibTransId="{EBDF3624-1C73-4D3A-8692-07330A428934}"/>
    <dgm:cxn modelId="{84CF718C-26E7-441C-8C97-258DD85DAF1D}" srcId="{110ACE80-FE1E-408C-A722-24C678CC861F}" destId="{EA2E8FC7-C39E-4867-B3CB-F01C973D4522}" srcOrd="3" destOrd="0" parTransId="{93720B2B-1413-421E-A4DD-ABDC7A868495}" sibTransId="{28D6275B-6655-466B-8EA0-109B53B6C94F}"/>
    <dgm:cxn modelId="{0F3EC6A0-7EFD-447D-B1A3-F6DAAC7EEE51}" type="presOf" srcId="{D54B9B5D-3E6E-409C-88E6-CBD43A8EB766}" destId="{B546721E-0A0E-4BFC-803C-0E15DB514FA8}" srcOrd="0" destOrd="0" presId="urn:microsoft.com/office/officeart/2005/8/layout/vList3"/>
    <dgm:cxn modelId="{75CAD4B3-5499-4C9C-9245-F73363252135}" type="presOf" srcId="{2AD06C93-3B2A-42C0-9DBD-D1DD3FA4A456}" destId="{A8E95E1C-9616-42AA-AF90-01F48CEC3F2E}" srcOrd="0" destOrd="0" presId="urn:microsoft.com/office/officeart/2005/8/layout/vList3"/>
    <dgm:cxn modelId="{C95B98DB-4310-4BD4-91B8-9A36FBA87660}" srcId="{110ACE80-FE1E-408C-A722-24C678CC861F}" destId="{D54B9B5D-3E6E-409C-88E6-CBD43A8EB766}" srcOrd="5" destOrd="0" parTransId="{BBF81C48-15EE-4EA5-A02B-3980746ECCE3}" sibTransId="{D481A4B6-057B-413C-B0C5-9DA5143B9486}"/>
    <dgm:cxn modelId="{DB7836E9-440B-4DDB-81FD-C70CC59DC7E4}" type="presOf" srcId="{EA2E8FC7-C39E-4867-B3CB-F01C973D4522}" destId="{F5ACBA38-6F01-4CCE-86D5-404F8881EC70}" srcOrd="0" destOrd="0" presId="urn:microsoft.com/office/officeart/2005/8/layout/vList3"/>
    <dgm:cxn modelId="{2D3514F8-4604-435F-AC45-D264405B4B5B}" srcId="{110ACE80-FE1E-408C-A722-24C678CC861F}" destId="{2AD06C93-3B2A-42C0-9DBD-D1DD3FA4A456}" srcOrd="4" destOrd="0" parTransId="{97DBF9AE-5335-4CD8-89F2-2EB054FFDBF7}" sibTransId="{677719CD-AF59-427B-9389-2D4327980D11}"/>
    <dgm:cxn modelId="{C4CB5AFD-3044-4758-8D68-96DF6BA1C924}" type="presOf" srcId="{110ACE80-FE1E-408C-A722-24C678CC861F}" destId="{AA63286A-A112-4BFC-B7B7-3F837E980E28}" srcOrd="0" destOrd="0" presId="urn:microsoft.com/office/officeart/2005/8/layout/vList3"/>
    <dgm:cxn modelId="{86EAFCFF-E34D-400A-ACB5-009628C1074B}" srcId="{110ACE80-FE1E-408C-A722-24C678CC861F}" destId="{FE5DD434-0456-484B-A252-F030C73B2635}" srcOrd="0" destOrd="0" parTransId="{AA778738-76B2-417B-9381-2E58FE3785D5}" sibTransId="{1863D163-2802-4D06-9E7A-8387C2C63252}"/>
    <dgm:cxn modelId="{37CCDCC1-8BB0-4740-83CB-DAC6BB29C882}" type="presParOf" srcId="{AA63286A-A112-4BFC-B7B7-3F837E980E28}" destId="{AE4CBB02-68E4-4F15-93E0-AF0D9049528E}" srcOrd="0" destOrd="0" presId="urn:microsoft.com/office/officeart/2005/8/layout/vList3"/>
    <dgm:cxn modelId="{D2EA0097-7621-4379-ABA3-B6624DCE09C0}" type="presParOf" srcId="{AE4CBB02-68E4-4F15-93E0-AF0D9049528E}" destId="{30222174-C6DD-4E63-9B69-7D3936AA3727}" srcOrd="0" destOrd="0" presId="urn:microsoft.com/office/officeart/2005/8/layout/vList3"/>
    <dgm:cxn modelId="{963C1D6A-311D-4919-8A7B-26951A6B8593}" type="presParOf" srcId="{AE4CBB02-68E4-4F15-93E0-AF0D9049528E}" destId="{5DC0FD8B-6A6C-4CA0-B3A2-2D31BB876D98}" srcOrd="1" destOrd="0" presId="urn:microsoft.com/office/officeart/2005/8/layout/vList3"/>
    <dgm:cxn modelId="{6A331387-3E35-437D-8C25-CE17A543DA3B}" type="presParOf" srcId="{AA63286A-A112-4BFC-B7B7-3F837E980E28}" destId="{2F606529-BCE6-4DFD-BE13-8DD631253847}" srcOrd="1" destOrd="0" presId="urn:microsoft.com/office/officeart/2005/8/layout/vList3"/>
    <dgm:cxn modelId="{288BA1C1-A8C8-4242-81C6-195F8795E067}" type="presParOf" srcId="{AA63286A-A112-4BFC-B7B7-3F837E980E28}" destId="{C14EF9BC-E1CB-4B42-95B7-309A33B0B954}" srcOrd="2" destOrd="0" presId="urn:microsoft.com/office/officeart/2005/8/layout/vList3"/>
    <dgm:cxn modelId="{065B175D-D31D-427F-8DFA-C869BB8DF50C}" type="presParOf" srcId="{C14EF9BC-E1CB-4B42-95B7-309A33B0B954}" destId="{10483176-C83F-41D6-BEA2-B660B855BD54}" srcOrd="0" destOrd="0" presId="urn:microsoft.com/office/officeart/2005/8/layout/vList3"/>
    <dgm:cxn modelId="{204973CB-DE4A-4152-AC8B-64022619136C}" type="presParOf" srcId="{C14EF9BC-E1CB-4B42-95B7-309A33B0B954}" destId="{2873877E-CDB0-4FDB-81C4-DA87FEB429FF}" srcOrd="1" destOrd="0" presId="urn:microsoft.com/office/officeart/2005/8/layout/vList3"/>
    <dgm:cxn modelId="{518D9432-8108-4C19-AA1C-F76EC82BBCDE}" type="presParOf" srcId="{AA63286A-A112-4BFC-B7B7-3F837E980E28}" destId="{10D3381E-ACB5-4D13-86AA-89E2C722DA7C}" srcOrd="3" destOrd="0" presId="urn:microsoft.com/office/officeart/2005/8/layout/vList3"/>
    <dgm:cxn modelId="{C52B842D-79BE-4981-BDD0-0756267B4CE3}" type="presParOf" srcId="{AA63286A-A112-4BFC-B7B7-3F837E980E28}" destId="{F582F1E6-B7D6-47B4-B611-24D5091FEAD4}" srcOrd="4" destOrd="0" presId="urn:microsoft.com/office/officeart/2005/8/layout/vList3"/>
    <dgm:cxn modelId="{D361FA9A-0A76-4040-B8C1-24984704D0BB}" type="presParOf" srcId="{F582F1E6-B7D6-47B4-B611-24D5091FEAD4}" destId="{FA50618A-C33F-4E77-B1DD-A72ACBD6FA56}" srcOrd="0" destOrd="0" presId="urn:microsoft.com/office/officeart/2005/8/layout/vList3"/>
    <dgm:cxn modelId="{24270EAB-C319-4ECD-9C80-B7B786C39C7F}" type="presParOf" srcId="{F582F1E6-B7D6-47B4-B611-24D5091FEAD4}" destId="{B5A6FFB6-FA72-46D1-87DC-54F5BB17F906}" srcOrd="1" destOrd="0" presId="urn:microsoft.com/office/officeart/2005/8/layout/vList3"/>
    <dgm:cxn modelId="{6E41BAF2-BEC9-4070-B80B-7CD559EB39AF}" type="presParOf" srcId="{AA63286A-A112-4BFC-B7B7-3F837E980E28}" destId="{3AFBBD47-5684-4773-812D-4DAABF514E12}" srcOrd="5" destOrd="0" presId="urn:microsoft.com/office/officeart/2005/8/layout/vList3"/>
    <dgm:cxn modelId="{5FE30AAF-45D8-4C73-A573-FA58BBBECEE3}" type="presParOf" srcId="{AA63286A-A112-4BFC-B7B7-3F837E980E28}" destId="{BA6303FD-BFC7-478C-9D12-85EB9E0F3343}" srcOrd="6" destOrd="0" presId="urn:microsoft.com/office/officeart/2005/8/layout/vList3"/>
    <dgm:cxn modelId="{8BC2F3AF-8578-4EB4-A632-627818AB825B}" type="presParOf" srcId="{BA6303FD-BFC7-478C-9D12-85EB9E0F3343}" destId="{604B8641-ECAC-49C0-953F-618C0E103B88}" srcOrd="0" destOrd="0" presId="urn:microsoft.com/office/officeart/2005/8/layout/vList3"/>
    <dgm:cxn modelId="{777208CB-6628-4D94-9BBD-DE66033154B6}" type="presParOf" srcId="{BA6303FD-BFC7-478C-9D12-85EB9E0F3343}" destId="{F5ACBA38-6F01-4CCE-86D5-404F8881EC70}" srcOrd="1" destOrd="0" presId="urn:microsoft.com/office/officeart/2005/8/layout/vList3"/>
    <dgm:cxn modelId="{082B4C8F-B46D-4818-B5CC-C737E84C6968}" type="presParOf" srcId="{AA63286A-A112-4BFC-B7B7-3F837E980E28}" destId="{82EB492A-F9B4-4FAC-897D-7DAC3595B859}" srcOrd="7" destOrd="0" presId="urn:microsoft.com/office/officeart/2005/8/layout/vList3"/>
    <dgm:cxn modelId="{9BB5F72C-2948-49CF-9B7E-EFCC609883D5}" type="presParOf" srcId="{AA63286A-A112-4BFC-B7B7-3F837E980E28}" destId="{E985D248-1607-40A9-BEA6-17DCB1CABD18}" srcOrd="8" destOrd="0" presId="urn:microsoft.com/office/officeart/2005/8/layout/vList3"/>
    <dgm:cxn modelId="{1E7A58E7-380D-4383-9050-D6E8B6D9F96E}" type="presParOf" srcId="{E985D248-1607-40A9-BEA6-17DCB1CABD18}" destId="{ABB052CD-652E-42CE-99C5-7A4E19FAEE2C}" srcOrd="0" destOrd="0" presId="urn:microsoft.com/office/officeart/2005/8/layout/vList3"/>
    <dgm:cxn modelId="{F0FCB61E-A608-45C7-998A-3E7B9497AF89}" type="presParOf" srcId="{E985D248-1607-40A9-BEA6-17DCB1CABD18}" destId="{A8E95E1C-9616-42AA-AF90-01F48CEC3F2E}" srcOrd="1" destOrd="0" presId="urn:microsoft.com/office/officeart/2005/8/layout/vList3"/>
    <dgm:cxn modelId="{53E31C5D-F67F-437D-ADD8-066255DFD3F3}" type="presParOf" srcId="{AA63286A-A112-4BFC-B7B7-3F837E980E28}" destId="{43DA1E72-FE23-44EE-8883-AE18BD303BFE}" srcOrd="9" destOrd="0" presId="urn:microsoft.com/office/officeart/2005/8/layout/vList3"/>
    <dgm:cxn modelId="{BE45568D-70D3-46DB-8B11-48572E25C29A}" type="presParOf" srcId="{AA63286A-A112-4BFC-B7B7-3F837E980E28}" destId="{5FAA2A37-6C54-46FF-A5B8-E4F4B8E38B17}" srcOrd="10" destOrd="0" presId="urn:microsoft.com/office/officeart/2005/8/layout/vList3"/>
    <dgm:cxn modelId="{17AC5CE6-5D97-45E3-BD94-CC119E7D4F3D}" type="presParOf" srcId="{5FAA2A37-6C54-46FF-A5B8-E4F4B8E38B17}" destId="{0901C3C1-A911-4329-B077-2711A7CA9931}" srcOrd="0" destOrd="0" presId="urn:microsoft.com/office/officeart/2005/8/layout/vList3"/>
    <dgm:cxn modelId="{41109EC8-7CDA-4869-80E2-4B1C063B6178}" type="presParOf" srcId="{5FAA2A37-6C54-46FF-A5B8-E4F4B8E38B17}" destId="{B546721E-0A0E-4BFC-803C-0E15DB514FA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0276B9-DC06-4CCD-AD42-1D0B6348C97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tr-TR"/>
        </a:p>
      </dgm:t>
    </dgm:pt>
    <dgm:pt modelId="{92C2764A-4093-4BFF-A74B-2815F7484054}">
      <dgm:prSet/>
      <dgm:spPr/>
      <dgm:t>
        <a:bodyPr/>
        <a:lstStyle/>
        <a:p>
          <a:pPr>
            <a:lnSpc>
              <a:spcPct val="100000"/>
            </a:lnSpc>
          </a:pPr>
          <a:r>
            <a:rPr lang="tr-TR" b="1" dirty="0">
              <a:latin typeface="Times New Roman" panose="02020603050405020304" pitchFamily="18" charset="0"/>
              <a:cs typeface="Times New Roman" panose="02020603050405020304" pitchFamily="18" charset="0"/>
            </a:rPr>
            <a:t>Atatürk ilke ve inkılaplarına bağlı, </a:t>
          </a:r>
        </a:p>
      </dgm:t>
    </dgm:pt>
    <dgm:pt modelId="{B8B94B04-D4C8-4107-B9B2-391F7D0B1013}" type="parTrans" cxnId="{0165A893-A5DD-47B9-B746-8E041CD70261}">
      <dgm:prSet/>
      <dgm:spPr/>
      <dgm:t>
        <a:bodyPr/>
        <a:lstStyle/>
        <a:p>
          <a:endParaRPr lang="tr-TR"/>
        </a:p>
      </dgm:t>
    </dgm:pt>
    <dgm:pt modelId="{F0588B47-62D2-472B-A291-3F44565F7DAE}" type="sibTrans" cxnId="{0165A893-A5DD-47B9-B746-8E041CD70261}">
      <dgm:prSet/>
      <dgm:spPr/>
      <dgm:t>
        <a:bodyPr/>
        <a:lstStyle/>
        <a:p>
          <a:endParaRPr lang="tr-TR"/>
        </a:p>
      </dgm:t>
    </dgm:pt>
    <dgm:pt modelId="{2BD80C58-0269-48EC-91EC-F6A6C41F31B6}">
      <dgm:prSet/>
      <dgm:spPr/>
      <dgm:t>
        <a:bodyPr/>
        <a:lstStyle/>
        <a:p>
          <a:pPr algn="just">
            <a:lnSpc>
              <a:spcPct val="100000"/>
            </a:lnSpc>
          </a:pPr>
          <a:r>
            <a:rPr lang="tr-TR" b="1" i="0" dirty="0">
              <a:solidFill>
                <a:schemeClr val="tx1"/>
              </a:solidFill>
              <a:effectLst/>
              <a:latin typeface="Times New Roman" panose="02020603050405020304" pitchFamily="18" charset="0"/>
              <a:cs typeface="Times New Roman" panose="02020603050405020304" pitchFamily="18" charset="0"/>
            </a:rPr>
            <a:t>Uluslararası standartlarda bilgi ve uygulama becerisine sahip, insan hakları ve etik değerlere bağlı,</a:t>
          </a:r>
          <a:endParaRPr lang="tr-TR" b="1" dirty="0">
            <a:solidFill>
              <a:schemeClr val="tx1"/>
            </a:solidFill>
            <a:latin typeface="Times New Roman" panose="02020603050405020304" pitchFamily="18" charset="0"/>
            <a:cs typeface="Times New Roman" panose="02020603050405020304" pitchFamily="18" charset="0"/>
          </a:endParaRPr>
        </a:p>
      </dgm:t>
    </dgm:pt>
    <dgm:pt modelId="{A55C6B5D-EAE5-4D02-9934-3E30D8B8FF03}" type="parTrans" cxnId="{379B79D2-82FE-4763-822A-534B08275554}">
      <dgm:prSet/>
      <dgm:spPr/>
      <dgm:t>
        <a:bodyPr/>
        <a:lstStyle/>
        <a:p>
          <a:endParaRPr lang="tr-TR"/>
        </a:p>
      </dgm:t>
    </dgm:pt>
    <dgm:pt modelId="{32B01562-A285-4D7E-8F07-17304C57FFCE}" type="sibTrans" cxnId="{379B79D2-82FE-4763-822A-534B08275554}">
      <dgm:prSet/>
      <dgm:spPr/>
      <dgm:t>
        <a:bodyPr/>
        <a:lstStyle/>
        <a:p>
          <a:endParaRPr lang="tr-TR"/>
        </a:p>
      </dgm:t>
    </dgm:pt>
    <dgm:pt modelId="{4D578722-8CEC-4071-8364-E9A4DB69A036}">
      <dgm:prSet/>
      <dgm:spPr/>
      <dgm:t>
        <a:bodyPr/>
        <a:lstStyle/>
        <a:p>
          <a:pPr algn="just">
            <a:lnSpc>
              <a:spcPct val="100000"/>
            </a:lnSpc>
          </a:pPr>
          <a:r>
            <a:rPr lang="tr-TR" b="1" i="0" dirty="0">
              <a:effectLst/>
              <a:latin typeface="Times New Roman" panose="02020603050405020304" pitchFamily="18" charset="0"/>
              <a:cs typeface="Times New Roman" panose="02020603050405020304" pitchFamily="18" charset="0"/>
            </a:rPr>
            <a:t>Bilinçli çalışan, çağdaş, yaşam boyu öğrenme prensibini benimseyip yenilikleri ve alanındaki literatürü takip eden, iletişim ve empati becerisi yüksek, </a:t>
          </a:r>
          <a:endParaRPr lang="tr-TR" b="1" dirty="0">
            <a:latin typeface="Times New Roman" panose="02020603050405020304" pitchFamily="18" charset="0"/>
            <a:cs typeface="Times New Roman" panose="02020603050405020304" pitchFamily="18" charset="0"/>
          </a:endParaRPr>
        </a:p>
      </dgm:t>
    </dgm:pt>
    <dgm:pt modelId="{61266F23-7AD8-441A-AFB9-3B0638FACE2F}" type="parTrans" cxnId="{775CB63F-2EFC-40A8-9588-A0911C273D01}">
      <dgm:prSet/>
      <dgm:spPr/>
      <dgm:t>
        <a:bodyPr/>
        <a:lstStyle/>
        <a:p>
          <a:endParaRPr lang="tr-TR"/>
        </a:p>
      </dgm:t>
    </dgm:pt>
    <dgm:pt modelId="{C36D175A-93C9-4ADB-8EB0-D1BCD95A5B33}" type="sibTrans" cxnId="{775CB63F-2EFC-40A8-9588-A0911C273D01}">
      <dgm:prSet/>
      <dgm:spPr/>
      <dgm:t>
        <a:bodyPr/>
        <a:lstStyle/>
        <a:p>
          <a:endParaRPr lang="tr-TR"/>
        </a:p>
      </dgm:t>
    </dgm:pt>
    <dgm:pt modelId="{B145ABB8-EBAF-4BC9-986D-C11921DFCD31}">
      <dgm:prSet custT="1"/>
      <dgm:spPr/>
      <dgm:t>
        <a:bodyPr/>
        <a:lstStyle/>
        <a:p>
          <a:pPr algn="just">
            <a:lnSpc>
              <a:spcPct val="100000"/>
            </a:lnSpc>
          </a:pPr>
          <a:r>
            <a:rPr lang="tr-TR" sz="1600" b="1" i="0" dirty="0">
              <a:solidFill>
                <a:schemeClr val="tx1"/>
              </a:solidFill>
              <a:effectLst/>
              <a:latin typeface="Times New Roman" panose="02020603050405020304" pitchFamily="18" charset="0"/>
              <a:cs typeface="Times New Roman" panose="02020603050405020304" pitchFamily="18" charset="0"/>
            </a:rPr>
            <a:t>İzzet Baysal’ın anısını yaşatacak, onun eğitime ve sağlığa olan katkısının hakkını verecek fizyoterapistler yetiştirmektir. </a:t>
          </a:r>
          <a:endParaRPr lang="tr-TR" sz="1600" b="1" dirty="0">
            <a:solidFill>
              <a:schemeClr val="tx1"/>
            </a:solidFill>
            <a:latin typeface="Times New Roman" panose="02020603050405020304" pitchFamily="18" charset="0"/>
            <a:cs typeface="Times New Roman" panose="02020603050405020304" pitchFamily="18" charset="0"/>
          </a:endParaRPr>
        </a:p>
      </dgm:t>
    </dgm:pt>
    <dgm:pt modelId="{5970D280-9B09-422F-AD00-3BD14BA6CB21}" type="parTrans" cxnId="{9037732E-F5E5-4BB4-B720-AC35F4892FC9}">
      <dgm:prSet/>
      <dgm:spPr/>
      <dgm:t>
        <a:bodyPr/>
        <a:lstStyle/>
        <a:p>
          <a:endParaRPr lang="tr-TR"/>
        </a:p>
      </dgm:t>
    </dgm:pt>
    <dgm:pt modelId="{62C025F0-D05D-46A7-99C7-A57EFECE4B14}" type="sibTrans" cxnId="{9037732E-F5E5-4BB4-B720-AC35F4892FC9}">
      <dgm:prSet/>
      <dgm:spPr/>
      <dgm:t>
        <a:bodyPr/>
        <a:lstStyle/>
        <a:p>
          <a:endParaRPr lang="tr-TR"/>
        </a:p>
      </dgm:t>
    </dgm:pt>
    <dgm:pt modelId="{9ADA5CE5-D25C-413F-A0D7-B1B0CF47F3F0}" type="pres">
      <dgm:prSet presAssocID="{EE0276B9-DC06-4CCD-AD42-1D0B6348C973}" presName="root" presStyleCnt="0">
        <dgm:presLayoutVars>
          <dgm:dir/>
          <dgm:resizeHandles val="exact"/>
        </dgm:presLayoutVars>
      </dgm:prSet>
      <dgm:spPr/>
    </dgm:pt>
    <dgm:pt modelId="{D61B4D9F-8E2C-44DA-9AC8-08E2D7B88D8A}" type="pres">
      <dgm:prSet presAssocID="{92C2764A-4093-4BFF-A74B-2815F7484054}" presName="compNode" presStyleCnt="0"/>
      <dgm:spPr/>
    </dgm:pt>
    <dgm:pt modelId="{5251F1D0-DD08-4CD3-A10E-E26626E9F8F4}" type="pres">
      <dgm:prSet presAssocID="{92C2764A-4093-4BFF-A74B-2815F7484054}" presName="bgRect" presStyleLbl="bgShp" presStyleIdx="0" presStyleCnt="4"/>
      <dgm:spPr/>
    </dgm:pt>
    <dgm:pt modelId="{F62420AF-3BF3-4CBE-BEE9-DA4E8664184C}" type="pres">
      <dgm:prSet presAssocID="{92C2764A-4093-4BFF-A74B-2815F7484054}"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enn Diagram"/>
        </a:ext>
      </dgm:extLst>
    </dgm:pt>
    <dgm:pt modelId="{59F9F760-5C25-4421-8D2C-584279EA9381}" type="pres">
      <dgm:prSet presAssocID="{92C2764A-4093-4BFF-A74B-2815F7484054}" presName="spaceRect" presStyleCnt="0"/>
      <dgm:spPr/>
    </dgm:pt>
    <dgm:pt modelId="{0FDD28C0-8F17-4390-9127-C4C1BC4B11CB}" type="pres">
      <dgm:prSet presAssocID="{92C2764A-4093-4BFF-A74B-2815F7484054}" presName="parTx" presStyleLbl="revTx" presStyleIdx="0" presStyleCnt="4">
        <dgm:presLayoutVars>
          <dgm:chMax val="0"/>
          <dgm:chPref val="0"/>
        </dgm:presLayoutVars>
      </dgm:prSet>
      <dgm:spPr/>
    </dgm:pt>
    <dgm:pt modelId="{2CE56250-9DBF-40C9-92D9-FD020097A971}" type="pres">
      <dgm:prSet presAssocID="{F0588B47-62D2-472B-A291-3F44565F7DAE}" presName="sibTrans" presStyleCnt="0"/>
      <dgm:spPr/>
    </dgm:pt>
    <dgm:pt modelId="{7BEA8E00-C8AD-4089-B01F-E5F328BC345B}" type="pres">
      <dgm:prSet presAssocID="{2BD80C58-0269-48EC-91EC-F6A6C41F31B6}" presName="compNode" presStyleCnt="0"/>
      <dgm:spPr/>
    </dgm:pt>
    <dgm:pt modelId="{62E4AA02-78AD-46DB-B3D5-B132A69BAEC1}" type="pres">
      <dgm:prSet presAssocID="{2BD80C58-0269-48EC-91EC-F6A6C41F31B6}" presName="bgRect" presStyleLbl="bgShp" presStyleIdx="1" presStyleCnt="4"/>
      <dgm:spPr/>
    </dgm:pt>
    <dgm:pt modelId="{C12C5AF5-683B-42D9-A459-6817BA99A1E2}" type="pres">
      <dgm:prSet presAssocID="{2BD80C58-0269-48EC-91EC-F6A6C41F31B6}" presName="iconRect" presStyleLbl="node1" presStyleIdx="1" presStyleCnt="4" custLinFactNeighborX="-5856" custLinFactNeighborY="7080"/>
      <dgm:spPr>
        <a:ln>
          <a:noFill/>
        </a:ln>
      </dgm:spPr>
    </dgm:pt>
    <dgm:pt modelId="{5D68E185-9752-4F9D-A1A8-169C62B5CB72}" type="pres">
      <dgm:prSet presAssocID="{2BD80C58-0269-48EC-91EC-F6A6C41F31B6}" presName="spaceRect" presStyleCnt="0"/>
      <dgm:spPr/>
    </dgm:pt>
    <dgm:pt modelId="{031A844A-5D0C-44C3-B94F-D2F7940E61EC}" type="pres">
      <dgm:prSet presAssocID="{2BD80C58-0269-48EC-91EC-F6A6C41F31B6}" presName="parTx" presStyleLbl="revTx" presStyleIdx="1" presStyleCnt="4">
        <dgm:presLayoutVars>
          <dgm:chMax val="0"/>
          <dgm:chPref val="0"/>
        </dgm:presLayoutVars>
      </dgm:prSet>
      <dgm:spPr/>
    </dgm:pt>
    <dgm:pt modelId="{28AE279A-FDBD-4894-8CF6-82218ADC491E}" type="pres">
      <dgm:prSet presAssocID="{32B01562-A285-4D7E-8F07-17304C57FFCE}" presName="sibTrans" presStyleCnt="0"/>
      <dgm:spPr/>
    </dgm:pt>
    <dgm:pt modelId="{C7A143C4-AE4B-40AA-B5F6-A5619ED6BD7E}" type="pres">
      <dgm:prSet presAssocID="{4D578722-8CEC-4071-8364-E9A4DB69A036}" presName="compNode" presStyleCnt="0"/>
      <dgm:spPr/>
    </dgm:pt>
    <dgm:pt modelId="{1D3AFDC1-58DD-4163-BCA7-C65785D720CD}" type="pres">
      <dgm:prSet presAssocID="{4D578722-8CEC-4071-8364-E9A4DB69A036}" presName="bgRect" presStyleLbl="bgShp" presStyleIdx="2" presStyleCnt="4"/>
      <dgm:spPr/>
    </dgm:pt>
    <dgm:pt modelId="{688DBD2F-989E-4232-A9D9-527825F560F9}" type="pres">
      <dgm:prSet presAssocID="{4D578722-8CEC-4071-8364-E9A4DB69A036}" presName="iconRect"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84D93E2A-DC13-4008-BAFF-91E5A16C900C}" type="pres">
      <dgm:prSet presAssocID="{4D578722-8CEC-4071-8364-E9A4DB69A036}" presName="spaceRect" presStyleCnt="0"/>
      <dgm:spPr/>
    </dgm:pt>
    <dgm:pt modelId="{F4CE4198-F83F-4513-A7A4-DC8B727DF3FD}" type="pres">
      <dgm:prSet presAssocID="{4D578722-8CEC-4071-8364-E9A4DB69A036}" presName="parTx" presStyleLbl="revTx" presStyleIdx="2" presStyleCnt="4">
        <dgm:presLayoutVars>
          <dgm:chMax val="0"/>
          <dgm:chPref val="0"/>
        </dgm:presLayoutVars>
      </dgm:prSet>
      <dgm:spPr/>
    </dgm:pt>
    <dgm:pt modelId="{7C2178E6-8D8D-48CE-9CFB-93B3E3107107}" type="pres">
      <dgm:prSet presAssocID="{C36D175A-93C9-4ADB-8EB0-D1BCD95A5B33}" presName="sibTrans" presStyleCnt="0"/>
      <dgm:spPr/>
    </dgm:pt>
    <dgm:pt modelId="{7C58D810-9635-49FE-B2A1-035C55687C8D}" type="pres">
      <dgm:prSet presAssocID="{B145ABB8-EBAF-4BC9-986D-C11921DFCD31}" presName="compNode" presStyleCnt="0"/>
      <dgm:spPr/>
    </dgm:pt>
    <dgm:pt modelId="{E8F89B0D-286A-4402-8FB6-39CADE69F7F3}" type="pres">
      <dgm:prSet presAssocID="{B145ABB8-EBAF-4BC9-986D-C11921DFCD31}" presName="bgRect" presStyleLbl="bgShp" presStyleIdx="3" presStyleCnt="4"/>
      <dgm:spPr/>
    </dgm:pt>
    <dgm:pt modelId="{B4A0021E-0343-4C97-ADC7-09A000D73CBE}" type="pres">
      <dgm:prSet presAssocID="{B145ABB8-EBAF-4BC9-986D-C11921DFCD31}" presName="iconRect" presStyleLbl="node1" presStyleIdx="3"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eleton"/>
        </a:ext>
      </dgm:extLst>
    </dgm:pt>
    <dgm:pt modelId="{59E6021B-E66E-4537-86A6-CED4897F4DD9}" type="pres">
      <dgm:prSet presAssocID="{B145ABB8-EBAF-4BC9-986D-C11921DFCD31}" presName="spaceRect" presStyleCnt="0"/>
      <dgm:spPr/>
    </dgm:pt>
    <dgm:pt modelId="{7B55CE00-DDD3-480B-9998-FF7D2C3642AE}" type="pres">
      <dgm:prSet presAssocID="{B145ABB8-EBAF-4BC9-986D-C11921DFCD31}" presName="parTx" presStyleLbl="revTx" presStyleIdx="3" presStyleCnt="4">
        <dgm:presLayoutVars>
          <dgm:chMax val="0"/>
          <dgm:chPref val="0"/>
        </dgm:presLayoutVars>
      </dgm:prSet>
      <dgm:spPr/>
    </dgm:pt>
  </dgm:ptLst>
  <dgm:cxnLst>
    <dgm:cxn modelId="{9037732E-F5E5-4BB4-B720-AC35F4892FC9}" srcId="{EE0276B9-DC06-4CCD-AD42-1D0B6348C973}" destId="{B145ABB8-EBAF-4BC9-986D-C11921DFCD31}" srcOrd="3" destOrd="0" parTransId="{5970D280-9B09-422F-AD00-3BD14BA6CB21}" sibTransId="{62C025F0-D05D-46A7-99C7-A57EFECE4B14}"/>
    <dgm:cxn modelId="{775CB63F-2EFC-40A8-9588-A0911C273D01}" srcId="{EE0276B9-DC06-4CCD-AD42-1D0B6348C973}" destId="{4D578722-8CEC-4071-8364-E9A4DB69A036}" srcOrd="2" destOrd="0" parTransId="{61266F23-7AD8-441A-AFB9-3B0638FACE2F}" sibTransId="{C36D175A-93C9-4ADB-8EB0-D1BCD95A5B33}"/>
    <dgm:cxn modelId="{AE050D61-557E-4F3A-A3C0-50EA7F59EA0E}" type="presOf" srcId="{2BD80C58-0269-48EC-91EC-F6A6C41F31B6}" destId="{031A844A-5D0C-44C3-B94F-D2F7940E61EC}" srcOrd="0" destOrd="0" presId="urn:microsoft.com/office/officeart/2018/2/layout/IconVerticalSolidList"/>
    <dgm:cxn modelId="{92EF6159-E040-43AD-9BC8-B5253999B039}" type="presOf" srcId="{92C2764A-4093-4BFF-A74B-2815F7484054}" destId="{0FDD28C0-8F17-4390-9127-C4C1BC4B11CB}" srcOrd="0" destOrd="0" presId="urn:microsoft.com/office/officeart/2018/2/layout/IconVerticalSolidList"/>
    <dgm:cxn modelId="{0165A893-A5DD-47B9-B746-8E041CD70261}" srcId="{EE0276B9-DC06-4CCD-AD42-1D0B6348C973}" destId="{92C2764A-4093-4BFF-A74B-2815F7484054}" srcOrd="0" destOrd="0" parTransId="{B8B94B04-D4C8-4107-B9B2-391F7D0B1013}" sibTransId="{F0588B47-62D2-472B-A291-3F44565F7DAE}"/>
    <dgm:cxn modelId="{3F69D2A6-7B43-40CF-8471-F44D0816B980}" type="presOf" srcId="{B145ABB8-EBAF-4BC9-986D-C11921DFCD31}" destId="{7B55CE00-DDD3-480B-9998-FF7D2C3642AE}" srcOrd="0" destOrd="0" presId="urn:microsoft.com/office/officeart/2018/2/layout/IconVerticalSolidList"/>
    <dgm:cxn modelId="{6E76C8C8-40FF-401E-9FFF-5C90A2F6DC66}" type="presOf" srcId="{4D578722-8CEC-4071-8364-E9A4DB69A036}" destId="{F4CE4198-F83F-4513-A7A4-DC8B727DF3FD}" srcOrd="0" destOrd="0" presId="urn:microsoft.com/office/officeart/2018/2/layout/IconVerticalSolidList"/>
    <dgm:cxn modelId="{379B79D2-82FE-4763-822A-534B08275554}" srcId="{EE0276B9-DC06-4CCD-AD42-1D0B6348C973}" destId="{2BD80C58-0269-48EC-91EC-F6A6C41F31B6}" srcOrd="1" destOrd="0" parTransId="{A55C6B5D-EAE5-4D02-9934-3E30D8B8FF03}" sibTransId="{32B01562-A285-4D7E-8F07-17304C57FFCE}"/>
    <dgm:cxn modelId="{D66EF1E5-A604-408D-97A9-96E97746607B}" type="presOf" srcId="{EE0276B9-DC06-4CCD-AD42-1D0B6348C973}" destId="{9ADA5CE5-D25C-413F-A0D7-B1B0CF47F3F0}" srcOrd="0" destOrd="0" presId="urn:microsoft.com/office/officeart/2018/2/layout/IconVerticalSolidList"/>
    <dgm:cxn modelId="{349B9CE2-39FF-4168-9C0A-E426E67A2E90}" type="presParOf" srcId="{9ADA5CE5-D25C-413F-A0D7-B1B0CF47F3F0}" destId="{D61B4D9F-8E2C-44DA-9AC8-08E2D7B88D8A}" srcOrd="0" destOrd="0" presId="urn:microsoft.com/office/officeart/2018/2/layout/IconVerticalSolidList"/>
    <dgm:cxn modelId="{DDB28E4C-024A-478C-8747-3F36F43DCFA2}" type="presParOf" srcId="{D61B4D9F-8E2C-44DA-9AC8-08E2D7B88D8A}" destId="{5251F1D0-DD08-4CD3-A10E-E26626E9F8F4}" srcOrd="0" destOrd="0" presId="urn:microsoft.com/office/officeart/2018/2/layout/IconVerticalSolidList"/>
    <dgm:cxn modelId="{0C02900B-BB89-4030-8781-93424DAAA369}" type="presParOf" srcId="{D61B4D9F-8E2C-44DA-9AC8-08E2D7B88D8A}" destId="{F62420AF-3BF3-4CBE-BEE9-DA4E8664184C}" srcOrd="1" destOrd="0" presId="urn:microsoft.com/office/officeart/2018/2/layout/IconVerticalSolidList"/>
    <dgm:cxn modelId="{AA4D12FD-1173-42FF-B950-0165F5240D34}" type="presParOf" srcId="{D61B4D9F-8E2C-44DA-9AC8-08E2D7B88D8A}" destId="{59F9F760-5C25-4421-8D2C-584279EA9381}" srcOrd="2" destOrd="0" presId="urn:microsoft.com/office/officeart/2018/2/layout/IconVerticalSolidList"/>
    <dgm:cxn modelId="{B3BA0B63-FB22-491C-812D-A8FEB061770B}" type="presParOf" srcId="{D61B4D9F-8E2C-44DA-9AC8-08E2D7B88D8A}" destId="{0FDD28C0-8F17-4390-9127-C4C1BC4B11CB}" srcOrd="3" destOrd="0" presId="urn:microsoft.com/office/officeart/2018/2/layout/IconVerticalSolidList"/>
    <dgm:cxn modelId="{35A1361B-8B65-4231-BEF2-402B58FACC1C}" type="presParOf" srcId="{9ADA5CE5-D25C-413F-A0D7-B1B0CF47F3F0}" destId="{2CE56250-9DBF-40C9-92D9-FD020097A971}" srcOrd="1" destOrd="0" presId="urn:microsoft.com/office/officeart/2018/2/layout/IconVerticalSolidList"/>
    <dgm:cxn modelId="{8890B6FB-D30F-456D-904E-17954DCDC2BD}" type="presParOf" srcId="{9ADA5CE5-D25C-413F-A0D7-B1B0CF47F3F0}" destId="{7BEA8E00-C8AD-4089-B01F-E5F328BC345B}" srcOrd="2" destOrd="0" presId="urn:microsoft.com/office/officeart/2018/2/layout/IconVerticalSolidList"/>
    <dgm:cxn modelId="{A57E78BA-C32F-4296-AD45-1942F399E4D7}" type="presParOf" srcId="{7BEA8E00-C8AD-4089-B01F-E5F328BC345B}" destId="{62E4AA02-78AD-46DB-B3D5-B132A69BAEC1}" srcOrd="0" destOrd="0" presId="urn:microsoft.com/office/officeart/2018/2/layout/IconVerticalSolidList"/>
    <dgm:cxn modelId="{1C23FEBE-E9C4-45B6-B984-EC3414CFA904}" type="presParOf" srcId="{7BEA8E00-C8AD-4089-B01F-E5F328BC345B}" destId="{C12C5AF5-683B-42D9-A459-6817BA99A1E2}" srcOrd="1" destOrd="0" presId="urn:microsoft.com/office/officeart/2018/2/layout/IconVerticalSolidList"/>
    <dgm:cxn modelId="{3CF98D01-AC32-4394-9CB4-E9F479B06334}" type="presParOf" srcId="{7BEA8E00-C8AD-4089-B01F-E5F328BC345B}" destId="{5D68E185-9752-4F9D-A1A8-169C62B5CB72}" srcOrd="2" destOrd="0" presId="urn:microsoft.com/office/officeart/2018/2/layout/IconVerticalSolidList"/>
    <dgm:cxn modelId="{DFEAE92E-8232-4746-9BC2-10337F699F1A}" type="presParOf" srcId="{7BEA8E00-C8AD-4089-B01F-E5F328BC345B}" destId="{031A844A-5D0C-44C3-B94F-D2F7940E61EC}" srcOrd="3" destOrd="0" presId="urn:microsoft.com/office/officeart/2018/2/layout/IconVerticalSolidList"/>
    <dgm:cxn modelId="{2FA923D6-8657-493B-A30C-5017EAAA2BF3}" type="presParOf" srcId="{9ADA5CE5-D25C-413F-A0D7-B1B0CF47F3F0}" destId="{28AE279A-FDBD-4894-8CF6-82218ADC491E}" srcOrd="3" destOrd="0" presId="urn:microsoft.com/office/officeart/2018/2/layout/IconVerticalSolidList"/>
    <dgm:cxn modelId="{26FB6611-2980-4DFD-B713-5196A12871E2}" type="presParOf" srcId="{9ADA5CE5-D25C-413F-A0D7-B1B0CF47F3F0}" destId="{C7A143C4-AE4B-40AA-B5F6-A5619ED6BD7E}" srcOrd="4" destOrd="0" presId="urn:microsoft.com/office/officeart/2018/2/layout/IconVerticalSolidList"/>
    <dgm:cxn modelId="{83FC89E7-C2DE-4043-94A5-97546EC2D6F9}" type="presParOf" srcId="{C7A143C4-AE4B-40AA-B5F6-A5619ED6BD7E}" destId="{1D3AFDC1-58DD-4163-BCA7-C65785D720CD}" srcOrd="0" destOrd="0" presId="urn:microsoft.com/office/officeart/2018/2/layout/IconVerticalSolidList"/>
    <dgm:cxn modelId="{44B7AD43-3FC3-4835-826A-23E9DF321899}" type="presParOf" srcId="{C7A143C4-AE4B-40AA-B5F6-A5619ED6BD7E}" destId="{688DBD2F-989E-4232-A9D9-527825F560F9}" srcOrd="1" destOrd="0" presId="urn:microsoft.com/office/officeart/2018/2/layout/IconVerticalSolidList"/>
    <dgm:cxn modelId="{E3C87B55-5F17-4681-8218-991BB63AAECD}" type="presParOf" srcId="{C7A143C4-AE4B-40AA-B5F6-A5619ED6BD7E}" destId="{84D93E2A-DC13-4008-BAFF-91E5A16C900C}" srcOrd="2" destOrd="0" presId="urn:microsoft.com/office/officeart/2018/2/layout/IconVerticalSolidList"/>
    <dgm:cxn modelId="{F5091C68-64EA-4CB3-BE0E-728BE531FFE9}" type="presParOf" srcId="{C7A143C4-AE4B-40AA-B5F6-A5619ED6BD7E}" destId="{F4CE4198-F83F-4513-A7A4-DC8B727DF3FD}" srcOrd="3" destOrd="0" presId="urn:microsoft.com/office/officeart/2018/2/layout/IconVerticalSolidList"/>
    <dgm:cxn modelId="{87C813A6-485C-42B1-AE7E-477CFD8CE7C3}" type="presParOf" srcId="{9ADA5CE5-D25C-413F-A0D7-B1B0CF47F3F0}" destId="{7C2178E6-8D8D-48CE-9CFB-93B3E3107107}" srcOrd="5" destOrd="0" presId="urn:microsoft.com/office/officeart/2018/2/layout/IconVerticalSolidList"/>
    <dgm:cxn modelId="{E3D62FC1-74E2-4A59-986D-24ED042F0070}" type="presParOf" srcId="{9ADA5CE5-D25C-413F-A0D7-B1B0CF47F3F0}" destId="{7C58D810-9635-49FE-B2A1-035C55687C8D}" srcOrd="6" destOrd="0" presId="urn:microsoft.com/office/officeart/2018/2/layout/IconVerticalSolidList"/>
    <dgm:cxn modelId="{35D06613-381C-4A24-AFE4-BDB3B937C565}" type="presParOf" srcId="{7C58D810-9635-49FE-B2A1-035C55687C8D}" destId="{E8F89B0D-286A-4402-8FB6-39CADE69F7F3}" srcOrd="0" destOrd="0" presId="urn:microsoft.com/office/officeart/2018/2/layout/IconVerticalSolidList"/>
    <dgm:cxn modelId="{DCCCCFA2-E6F5-4E0B-B16D-155EFAD7F727}" type="presParOf" srcId="{7C58D810-9635-49FE-B2A1-035C55687C8D}" destId="{B4A0021E-0343-4C97-ADC7-09A000D73CBE}" srcOrd="1" destOrd="0" presId="urn:microsoft.com/office/officeart/2018/2/layout/IconVerticalSolidList"/>
    <dgm:cxn modelId="{57B400B2-F7C6-4EEF-ADB5-265D8C25A741}" type="presParOf" srcId="{7C58D810-9635-49FE-B2A1-035C55687C8D}" destId="{59E6021B-E66E-4537-86A6-CED4897F4DD9}" srcOrd="2" destOrd="0" presId="urn:microsoft.com/office/officeart/2018/2/layout/IconVerticalSolidList"/>
    <dgm:cxn modelId="{7F08382A-9562-4BBA-9FE1-905CCC0E1BFB}" type="presParOf" srcId="{7C58D810-9635-49FE-B2A1-035C55687C8D}" destId="{7B55CE00-DDD3-480B-9998-FF7D2C3642A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B8AAB6-2F08-4546-B05F-315EF3A21BE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801C574-526C-4F0D-856D-CE1872BEDCBF}">
      <dgm:prSet/>
      <dgm:spPr/>
      <dgm:t>
        <a:bodyPr/>
        <a:lstStyle/>
        <a:p>
          <a:r>
            <a:rPr lang="tr-TR" b="0" i="0" dirty="0">
              <a:latin typeface="Times New Roman" panose="02020603050405020304" pitchFamily="18" charset="0"/>
              <a:cs typeface="Times New Roman" panose="02020603050405020304" pitchFamily="18" charset="0"/>
            </a:rPr>
            <a:t>Düşünmeye vakit ayır, düşünce güç için kaynaktır.</a:t>
          </a:r>
          <a:endParaRPr lang="en-US" dirty="0">
            <a:latin typeface="Times New Roman" panose="02020603050405020304" pitchFamily="18" charset="0"/>
            <a:cs typeface="Times New Roman" panose="02020603050405020304" pitchFamily="18" charset="0"/>
          </a:endParaRPr>
        </a:p>
      </dgm:t>
    </dgm:pt>
    <dgm:pt modelId="{109BED72-69DC-481B-86A4-AFA67C22D6AB}" type="parTrans" cxnId="{DE772191-F0A5-45E0-BE13-1898DD17A07E}">
      <dgm:prSet/>
      <dgm:spPr/>
      <dgm:t>
        <a:bodyPr/>
        <a:lstStyle/>
        <a:p>
          <a:endParaRPr lang="en-US"/>
        </a:p>
      </dgm:t>
    </dgm:pt>
    <dgm:pt modelId="{8E4242C9-978B-4579-89D3-290A9BF28CD7}" type="sibTrans" cxnId="{DE772191-F0A5-45E0-BE13-1898DD17A07E}">
      <dgm:prSet/>
      <dgm:spPr/>
      <dgm:t>
        <a:bodyPr/>
        <a:lstStyle/>
        <a:p>
          <a:endParaRPr lang="en-US"/>
        </a:p>
      </dgm:t>
    </dgm:pt>
    <dgm:pt modelId="{9680A734-4293-4D06-918F-2D47778D4AF3}">
      <dgm:prSet/>
      <dgm:spPr/>
      <dgm:t>
        <a:bodyPr/>
        <a:lstStyle/>
        <a:p>
          <a:r>
            <a:rPr lang="tr-TR" b="0" i="0" dirty="0">
              <a:latin typeface="Times New Roman" panose="02020603050405020304" pitchFamily="18" charset="0"/>
              <a:cs typeface="Times New Roman" panose="02020603050405020304" pitchFamily="18" charset="0"/>
            </a:rPr>
            <a:t>Eğlenmeye vakit ayır, eğlence gençliğin sırrıdır.</a:t>
          </a:r>
          <a:endParaRPr lang="en-US" dirty="0">
            <a:latin typeface="Times New Roman" panose="02020603050405020304" pitchFamily="18" charset="0"/>
            <a:cs typeface="Times New Roman" panose="02020603050405020304" pitchFamily="18" charset="0"/>
          </a:endParaRPr>
        </a:p>
      </dgm:t>
    </dgm:pt>
    <dgm:pt modelId="{6AF14AF9-BFA0-4669-8E3F-8EABE1333CEE}" type="parTrans" cxnId="{E9723245-A6D7-46AF-AB23-FDDB7685349A}">
      <dgm:prSet/>
      <dgm:spPr/>
      <dgm:t>
        <a:bodyPr/>
        <a:lstStyle/>
        <a:p>
          <a:endParaRPr lang="en-US"/>
        </a:p>
      </dgm:t>
    </dgm:pt>
    <dgm:pt modelId="{0417B19E-577C-4BAF-BDD4-E786F27C1753}" type="sibTrans" cxnId="{E9723245-A6D7-46AF-AB23-FDDB7685349A}">
      <dgm:prSet/>
      <dgm:spPr/>
      <dgm:t>
        <a:bodyPr/>
        <a:lstStyle/>
        <a:p>
          <a:endParaRPr lang="en-US"/>
        </a:p>
      </dgm:t>
    </dgm:pt>
    <dgm:pt modelId="{3AD24545-B969-4175-9E9F-1D55580C57E3}">
      <dgm:prSet/>
      <dgm:spPr/>
      <dgm:t>
        <a:bodyPr/>
        <a:lstStyle/>
        <a:p>
          <a:r>
            <a:rPr lang="tr-TR" b="0" i="0" dirty="0">
              <a:latin typeface="Times New Roman" panose="02020603050405020304" pitchFamily="18" charset="0"/>
              <a:cs typeface="Times New Roman" panose="02020603050405020304" pitchFamily="18" charset="0"/>
            </a:rPr>
            <a:t>Okumaya vakit ayır, okuma bilginin pınarıdır.</a:t>
          </a:r>
          <a:endParaRPr lang="en-US" dirty="0">
            <a:latin typeface="Times New Roman" panose="02020603050405020304" pitchFamily="18" charset="0"/>
            <a:cs typeface="Times New Roman" panose="02020603050405020304" pitchFamily="18" charset="0"/>
          </a:endParaRPr>
        </a:p>
      </dgm:t>
    </dgm:pt>
    <dgm:pt modelId="{ED86215B-3A31-4B61-8046-573DB50BAEC0}" type="parTrans" cxnId="{6F747078-AE04-461F-BFC4-3AE1ACAFC9F4}">
      <dgm:prSet/>
      <dgm:spPr/>
      <dgm:t>
        <a:bodyPr/>
        <a:lstStyle/>
        <a:p>
          <a:endParaRPr lang="en-US"/>
        </a:p>
      </dgm:t>
    </dgm:pt>
    <dgm:pt modelId="{E6C481CA-EE54-4165-AC03-5C8002521891}" type="sibTrans" cxnId="{6F747078-AE04-461F-BFC4-3AE1ACAFC9F4}">
      <dgm:prSet/>
      <dgm:spPr/>
      <dgm:t>
        <a:bodyPr/>
        <a:lstStyle/>
        <a:p>
          <a:endParaRPr lang="en-US"/>
        </a:p>
      </dgm:t>
    </dgm:pt>
    <dgm:pt modelId="{164415DB-5016-4913-97CC-6401B1C646B3}">
      <dgm:prSet/>
      <dgm:spPr/>
      <dgm:t>
        <a:bodyPr/>
        <a:lstStyle/>
        <a:p>
          <a:r>
            <a:rPr lang="tr-TR" b="0" i="0" dirty="0">
              <a:latin typeface="Times New Roman" panose="02020603050405020304" pitchFamily="18" charset="0"/>
              <a:cs typeface="Times New Roman" panose="02020603050405020304" pitchFamily="18" charset="0"/>
            </a:rPr>
            <a:t>Duaya vakit ayır, dua güç anlarda direnmenin desteğidir.</a:t>
          </a:r>
          <a:endParaRPr lang="en-US" dirty="0">
            <a:latin typeface="Times New Roman" panose="02020603050405020304" pitchFamily="18" charset="0"/>
            <a:cs typeface="Times New Roman" panose="02020603050405020304" pitchFamily="18" charset="0"/>
          </a:endParaRPr>
        </a:p>
      </dgm:t>
    </dgm:pt>
    <dgm:pt modelId="{22DC036B-1AF2-4442-98C3-62BE01A23CEB}" type="parTrans" cxnId="{0AB2117D-DBA2-4569-8E52-7CBE53D68339}">
      <dgm:prSet/>
      <dgm:spPr/>
      <dgm:t>
        <a:bodyPr/>
        <a:lstStyle/>
        <a:p>
          <a:endParaRPr lang="en-US"/>
        </a:p>
      </dgm:t>
    </dgm:pt>
    <dgm:pt modelId="{655608D1-1651-41DA-B7AE-E3123F4A094D}" type="sibTrans" cxnId="{0AB2117D-DBA2-4569-8E52-7CBE53D68339}">
      <dgm:prSet/>
      <dgm:spPr/>
      <dgm:t>
        <a:bodyPr/>
        <a:lstStyle/>
        <a:p>
          <a:endParaRPr lang="en-US"/>
        </a:p>
      </dgm:t>
    </dgm:pt>
    <dgm:pt modelId="{E983C63D-6DD4-4E00-9635-F1073893A482}">
      <dgm:prSet/>
      <dgm:spPr/>
      <dgm:t>
        <a:bodyPr/>
        <a:lstStyle/>
        <a:p>
          <a:r>
            <a:rPr lang="tr-TR" b="0" i="0" dirty="0">
              <a:latin typeface="Times New Roman" panose="02020603050405020304" pitchFamily="18" charset="0"/>
              <a:cs typeface="Times New Roman" panose="02020603050405020304" pitchFamily="18" charset="0"/>
            </a:rPr>
            <a:t>Sevmeye vakit ayır, sevme yaşamı tatlı kılan şeydir.</a:t>
          </a:r>
          <a:endParaRPr lang="en-US" dirty="0">
            <a:latin typeface="Times New Roman" panose="02020603050405020304" pitchFamily="18" charset="0"/>
            <a:cs typeface="Times New Roman" panose="02020603050405020304" pitchFamily="18" charset="0"/>
          </a:endParaRPr>
        </a:p>
      </dgm:t>
    </dgm:pt>
    <dgm:pt modelId="{7CF2FBAE-199B-4A64-8AAC-411215D5D766}" type="parTrans" cxnId="{1BE11B36-6CE8-4663-981E-DDF9D211C782}">
      <dgm:prSet/>
      <dgm:spPr/>
      <dgm:t>
        <a:bodyPr/>
        <a:lstStyle/>
        <a:p>
          <a:endParaRPr lang="en-US"/>
        </a:p>
      </dgm:t>
    </dgm:pt>
    <dgm:pt modelId="{B674B7E7-605A-4B08-8C2A-3DB5C1B560EC}" type="sibTrans" cxnId="{1BE11B36-6CE8-4663-981E-DDF9D211C782}">
      <dgm:prSet/>
      <dgm:spPr/>
      <dgm:t>
        <a:bodyPr/>
        <a:lstStyle/>
        <a:p>
          <a:endParaRPr lang="en-US"/>
        </a:p>
      </dgm:t>
    </dgm:pt>
    <dgm:pt modelId="{5340EAC9-AD62-4AB4-9ADA-D37D3DAF435B}">
      <dgm:prSet/>
      <dgm:spPr/>
      <dgm:t>
        <a:bodyPr/>
        <a:lstStyle/>
        <a:p>
          <a:r>
            <a:rPr lang="tr-TR" b="0" i="0" dirty="0">
              <a:latin typeface="Times New Roman" panose="02020603050405020304" pitchFamily="18" charset="0"/>
              <a:cs typeface="Times New Roman" panose="02020603050405020304" pitchFamily="18" charset="0"/>
            </a:rPr>
            <a:t>Anlaşmaya vakit ayır, anlaşma yaşama güzel bir tat verir.</a:t>
          </a:r>
          <a:endParaRPr lang="en-US" dirty="0">
            <a:latin typeface="Times New Roman" panose="02020603050405020304" pitchFamily="18" charset="0"/>
            <a:cs typeface="Times New Roman" panose="02020603050405020304" pitchFamily="18" charset="0"/>
          </a:endParaRPr>
        </a:p>
      </dgm:t>
    </dgm:pt>
    <dgm:pt modelId="{88D2E8DA-5556-4A4E-A094-0C6A596E31A1}" type="parTrans" cxnId="{41AACD51-2F14-4E8B-8A6B-E06D79319156}">
      <dgm:prSet/>
      <dgm:spPr/>
      <dgm:t>
        <a:bodyPr/>
        <a:lstStyle/>
        <a:p>
          <a:endParaRPr lang="en-US"/>
        </a:p>
      </dgm:t>
    </dgm:pt>
    <dgm:pt modelId="{5930927B-4C05-42F8-9F18-CE2E89243A25}" type="sibTrans" cxnId="{41AACD51-2F14-4E8B-8A6B-E06D79319156}">
      <dgm:prSet/>
      <dgm:spPr/>
      <dgm:t>
        <a:bodyPr/>
        <a:lstStyle/>
        <a:p>
          <a:endParaRPr lang="en-US"/>
        </a:p>
      </dgm:t>
    </dgm:pt>
    <dgm:pt modelId="{B6C8D4BA-9D4A-4FBF-B4F6-A35C9D54A62F}">
      <dgm:prSet/>
      <dgm:spPr/>
      <dgm:t>
        <a:bodyPr/>
        <a:lstStyle/>
        <a:p>
          <a:r>
            <a:rPr lang="tr-TR" b="0" i="0" dirty="0">
              <a:latin typeface="Times New Roman" panose="02020603050405020304" pitchFamily="18" charset="0"/>
              <a:cs typeface="Times New Roman" panose="02020603050405020304" pitchFamily="18" charset="0"/>
            </a:rPr>
            <a:t>Gülmeye vakit ayır, gülme ruhun güzelliğidir.</a:t>
          </a:r>
          <a:endParaRPr lang="en-US" dirty="0">
            <a:latin typeface="Times New Roman" panose="02020603050405020304" pitchFamily="18" charset="0"/>
            <a:cs typeface="Times New Roman" panose="02020603050405020304" pitchFamily="18" charset="0"/>
          </a:endParaRPr>
        </a:p>
      </dgm:t>
    </dgm:pt>
    <dgm:pt modelId="{460206D7-E2E6-4C69-A2C3-323F12A2B3B5}" type="parTrans" cxnId="{241ACB1D-D749-4FA1-A025-6B7684F405DF}">
      <dgm:prSet/>
      <dgm:spPr/>
      <dgm:t>
        <a:bodyPr/>
        <a:lstStyle/>
        <a:p>
          <a:endParaRPr lang="en-US"/>
        </a:p>
      </dgm:t>
    </dgm:pt>
    <dgm:pt modelId="{B0FC2EB9-CA1F-4B71-9CE7-110BBBEE43DF}" type="sibTrans" cxnId="{241ACB1D-D749-4FA1-A025-6B7684F405DF}">
      <dgm:prSet/>
      <dgm:spPr/>
      <dgm:t>
        <a:bodyPr/>
        <a:lstStyle/>
        <a:p>
          <a:endParaRPr lang="en-US"/>
        </a:p>
      </dgm:t>
    </dgm:pt>
    <dgm:pt modelId="{2DD1D213-1D7F-453C-A058-9CCFDDAECBEB}">
      <dgm:prSet/>
      <dgm:spPr/>
      <dgm:t>
        <a:bodyPr/>
        <a:lstStyle/>
        <a:p>
          <a:r>
            <a:rPr lang="tr-TR" b="0" i="0" dirty="0">
              <a:latin typeface="Times New Roman" panose="02020603050405020304" pitchFamily="18" charset="0"/>
              <a:cs typeface="Times New Roman" panose="02020603050405020304" pitchFamily="18" charset="0"/>
            </a:rPr>
            <a:t>Vermeye vakit ayır, verme günün aydınlığıdır.</a:t>
          </a:r>
          <a:endParaRPr lang="en-US" dirty="0">
            <a:latin typeface="Times New Roman" panose="02020603050405020304" pitchFamily="18" charset="0"/>
            <a:cs typeface="Times New Roman" panose="02020603050405020304" pitchFamily="18" charset="0"/>
          </a:endParaRPr>
        </a:p>
      </dgm:t>
    </dgm:pt>
    <dgm:pt modelId="{B3595B08-3BE7-4504-9653-42FCE4241DB9}" type="parTrans" cxnId="{FD1DDF04-7B9E-4163-93BA-D2115302B63D}">
      <dgm:prSet/>
      <dgm:spPr/>
      <dgm:t>
        <a:bodyPr/>
        <a:lstStyle/>
        <a:p>
          <a:endParaRPr lang="en-US"/>
        </a:p>
      </dgm:t>
    </dgm:pt>
    <dgm:pt modelId="{F0AF6A32-2776-4894-8F63-06F7376FB5E3}" type="sibTrans" cxnId="{FD1DDF04-7B9E-4163-93BA-D2115302B63D}">
      <dgm:prSet/>
      <dgm:spPr/>
      <dgm:t>
        <a:bodyPr/>
        <a:lstStyle/>
        <a:p>
          <a:endParaRPr lang="en-US"/>
        </a:p>
      </dgm:t>
    </dgm:pt>
    <dgm:pt modelId="{A0F38113-DBE2-4C3E-BFA8-16D3FB623AAC}">
      <dgm:prSet/>
      <dgm:spPr/>
      <dgm:t>
        <a:bodyPr/>
        <a:lstStyle/>
        <a:p>
          <a:r>
            <a:rPr lang="tr-TR" b="0" i="0" dirty="0">
              <a:latin typeface="Times New Roman" panose="02020603050405020304" pitchFamily="18" charset="0"/>
              <a:cs typeface="Times New Roman" panose="02020603050405020304" pitchFamily="18" charset="0"/>
            </a:rPr>
            <a:t>İşini iyi yapmaya vakit ayır, iyi iş kişiyi kendine saygın yapar.</a:t>
          </a:r>
          <a:endParaRPr lang="en-US" dirty="0">
            <a:latin typeface="Times New Roman" panose="02020603050405020304" pitchFamily="18" charset="0"/>
            <a:cs typeface="Times New Roman" panose="02020603050405020304" pitchFamily="18" charset="0"/>
          </a:endParaRPr>
        </a:p>
      </dgm:t>
    </dgm:pt>
    <dgm:pt modelId="{BA2ADD59-34AD-46E7-9774-42DDBBE37D33}" type="parTrans" cxnId="{38418595-4286-49DC-8B5B-24405D6819E7}">
      <dgm:prSet/>
      <dgm:spPr/>
      <dgm:t>
        <a:bodyPr/>
        <a:lstStyle/>
        <a:p>
          <a:endParaRPr lang="en-US"/>
        </a:p>
      </dgm:t>
    </dgm:pt>
    <dgm:pt modelId="{00396F75-DF40-4638-9890-53B62A867311}" type="sibTrans" cxnId="{38418595-4286-49DC-8B5B-24405D6819E7}">
      <dgm:prSet/>
      <dgm:spPr/>
      <dgm:t>
        <a:bodyPr/>
        <a:lstStyle/>
        <a:p>
          <a:endParaRPr lang="en-US"/>
        </a:p>
      </dgm:t>
    </dgm:pt>
    <dgm:pt modelId="{B23A7661-786C-4694-855F-69E64BF8322B}">
      <dgm:prSet/>
      <dgm:spPr/>
      <dgm:t>
        <a:bodyPr/>
        <a:lstStyle/>
        <a:p>
          <a:r>
            <a:rPr lang="tr-TR" b="0" i="0" dirty="0">
              <a:latin typeface="Times New Roman" panose="02020603050405020304" pitchFamily="18" charset="0"/>
              <a:cs typeface="Times New Roman" panose="02020603050405020304" pitchFamily="18" charset="0"/>
            </a:rPr>
            <a:t>Teşekküre vakit ayır, teşekkür yaşam pastasının kremasıdır</a:t>
          </a:r>
          <a:r>
            <a:rPr lang="tr-TR" b="0" i="0" dirty="0"/>
            <a:t>.</a:t>
          </a:r>
          <a:endParaRPr lang="en-US" dirty="0"/>
        </a:p>
      </dgm:t>
    </dgm:pt>
    <dgm:pt modelId="{D3DCCD4C-1672-472F-A620-93340018F257}" type="parTrans" cxnId="{C1222646-6B7D-4CF2-A72F-03D97A06CD2E}">
      <dgm:prSet/>
      <dgm:spPr/>
      <dgm:t>
        <a:bodyPr/>
        <a:lstStyle/>
        <a:p>
          <a:endParaRPr lang="en-US"/>
        </a:p>
      </dgm:t>
    </dgm:pt>
    <dgm:pt modelId="{08FC2C4A-7C3B-4966-9145-F439AED8803A}" type="sibTrans" cxnId="{C1222646-6B7D-4CF2-A72F-03D97A06CD2E}">
      <dgm:prSet/>
      <dgm:spPr/>
      <dgm:t>
        <a:bodyPr/>
        <a:lstStyle/>
        <a:p>
          <a:endParaRPr lang="en-US"/>
        </a:p>
      </dgm:t>
    </dgm:pt>
    <dgm:pt modelId="{E820A98D-FEE2-FD46-BD3A-47B4C745AE09}" type="pres">
      <dgm:prSet presAssocID="{59B8AAB6-2F08-4546-B05F-315EF3A21BEE}" presName="linear" presStyleCnt="0">
        <dgm:presLayoutVars>
          <dgm:animLvl val="lvl"/>
          <dgm:resizeHandles val="exact"/>
        </dgm:presLayoutVars>
      </dgm:prSet>
      <dgm:spPr/>
    </dgm:pt>
    <dgm:pt modelId="{FCDA9E66-3B0D-474D-B3A3-899716F1BCF8}" type="pres">
      <dgm:prSet presAssocID="{1801C574-526C-4F0D-856D-CE1872BEDCBF}" presName="parentText" presStyleLbl="node1" presStyleIdx="0" presStyleCnt="10">
        <dgm:presLayoutVars>
          <dgm:chMax val="0"/>
          <dgm:bulletEnabled val="1"/>
        </dgm:presLayoutVars>
      </dgm:prSet>
      <dgm:spPr/>
    </dgm:pt>
    <dgm:pt modelId="{7DCCEC69-3790-024A-A2AA-57DDC8DA85BD}" type="pres">
      <dgm:prSet presAssocID="{8E4242C9-978B-4579-89D3-290A9BF28CD7}" presName="spacer" presStyleCnt="0"/>
      <dgm:spPr/>
    </dgm:pt>
    <dgm:pt modelId="{CF428F3D-7D4B-034D-89CA-6A43F5AFAE3E}" type="pres">
      <dgm:prSet presAssocID="{9680A734-4293-4D06-918F-2D47778D4AF3}" presName="parentText" presStyleLbl="node1" presStyleIdx="1" presStyleCnt="10">
        <dgm:presLayoutVars>
          <dgm:chMax val="0"/>
          <dgm:bulletEnabled val="1"/>
        </dgm:presLayoutVars>
      </dgm:prSet>
      <dgm:spPr/>
    </dgm:pt>
    <dgm:pt modelId="{EF5F800E-EBE2-7E47-9939-9852FD60246D}" type="pres">
      <dgm:prSet presAssocID="{0417B19E-577C-4BAF-BDD4-E786F27C1753}" presName="spacer" presStyleCnt="0"/>
      <dgm:spPr/>
    </dgm:pt>
    <dgm:pt modelId="{13D07B82-84A3-C34D-A054-91DEBE9DBE5D}" type="pres">
      <dgm:prSet presAssocID="{3AD24545-B969-4175-9E9F-1D55580C57E3}" presName="parentText" presStyleLbl="node1" presStyleIdx="2" presStyleCnt="10">
        <dgm:presLayoutVars>
          <dgm:chMax val="0"/>
          <dgm:bulletEnabled val="1"/>
        </dgm:presLayoutVars>
      </dgm:prSet>
      <dgm:spPr/>
    </dgm:pt>
    <dgm:pt modelId="{FBE22622-D2BA-1844-8472-5702B663EA14}" type="pres">
      <dgm:prSet presAssocID="{E6C481CA-EE54-4165-AC03-5C8002521891}" presName="spacer" presStyleCnt="0"/>
      <dgm:spPr/>
    </dgm:pt>
    <dgm:pt modelId="{E4BF66D2-6699-9C44-B80E-909F98ECA414}" type="pres">
      <dgm:prSet presAssocID="{164415DB-5016-4913-97CC-6401B1C646B3}" presName="parentText" presStyleLbl="node1" presStyleIdx="3" presStyleCnt="10">
        <dgm:presLayoutVars>
          <dgm:chMax val="0"/>
          <dgm:bulletEnabled val="1"/>
        </dgm:presLayoutVars>
      </dgm:prSet>
      <dgm:spPr/>
    </dgm:pt>
    <dgm:pt modelId="{218CDB96-35B6-7740-AF1F-4471F650ADBD}" type="pres">
      <dgm:prSet presAssocID="{655608D1-1651-41DA-B7AE-E3123F4A094D}" presName="spacer" presStyleCnt="0"/>
      <dgm:spPr/>
    </dgm:pt>
    <dgm:pt modelId="{66EC694D-D655-C945-91F5-CF01117C8050}" type="pres">
      <dgm:prSet presAssocID="{E983C63D-6DD4-4E00-9635-F1073893A482}" presName="parentText" presStyleLbl="node1" presStyleIdx="4" presStyleCnt="10">
        <dgm:presLayoutVars>
          <dgm:chMax val="0"/>
          <dgm:bulletEnabled val="1"/>
        </dgm:presLayoutVars>
      </dgm:prSet>
      <dgm:spPr/>
    </dgm:pt>
    <dgm:pt modelId="{8E927A6A-F50F-0046-92D5-71307915B912}" type="pres">
      <dgm:prSet presAssocID="{B674B7E7-605A-4B08-8C2A-3DB5C1B560EC}" presName="spacer" presStyleCnt="0"/>
      <dgm:spPr/>
    </dgm:pt>
    <dgm:pt modelId="{CB352BA2-2497-0244-859C-8A4A4CF71BD7}" type="pres">
      <dgm:prSet presAssocID="{5340EAC9-AD62-4AB4-9ADA-D37D3DAF435B}" presName="parentText" presStyleLbl="node1" presStyleIdx="5" presStyleCnt="10">
        <dgm:presLayoutVars>
          <dgm:chMax val="0"/>
          <dgm:bulletEnabled val="1"/>
        </dgm:presLayoutVars>
      </dgm:prSet>
      <dgm:spPr/>
    </dgm:pt>
    <dgm:pt modelId="{52081D07-7AE5-2249-8A8B-2154F25C473D}" type="pres">
      <dgm:prSet presAssocID="{5930927B-4C05-42F8-9F18-CE2E89243A25}" presName="spacer" presStyleCnt="0"/>
      <dgm:spPr/>
    </dgm:pt>
    <dgm:pt modelId="{FF15505D-D433-2844-88C9-B1F5DF679EF8}" type="pres">
      <dgm:prSet presAssocID="{B6C8D4BA-9D4A-4FBF-B4F6-A35C9D54A62F}" presName="parentText" presStyleLbl="node1" presStyleIdx="6" presStyleCnt="10">
        <dgm:presLayoutVars>
          <dgm:chMax val="0"/>
          <dgm:bulletEnabled val="1"/>
        </dgm:presLayoutVars>
      </dgm:prSet>
      <dgm:spPr/>
    </dgm:pt>
    <dgm:pt modelId="{C7B5C149-2ACD-7843-A67F-D8080343212F}" type="pres">
      <dgm:prSet presAssocID="{B0FC2EB9-CA1F-4B71-9CE7-110BBBEE43DF}" presName="spacer" presStyleCnt="0"/>
      <dgm:spPr/>
    </dgm:pt>
    <dgm:pt modelId="{ACD5F3A4-04A6-E14B-A7A5-48200C8FC85A}" type="pres">
      <dgm:prSet presAssocID="{2DD1D213-1D7F-453C-A058-9CCFDDAECBEB}" presName="parentText" presStyleLbl="node1" presStyleIdx="7" presStyleCnt="10">
        <dgm:presLayoutVars>
          <dgm:chMax val="0"/>
          <dgm:bulletEnabled val="1"/>
        </dgm:presLayoutVars>
      </dgm:prSet>
      <dgm:spPr/>
    </dgm:pt>
    <dgm:pt modelId="{BDB14267-021B-C143-B5B4-C564D3901FFD}" type="pres">
      <dgm:prSet presAssocID="{F0AF6A32-2776-4894-8F63-06F7376FB5E3}" presName="spacer" presStyleCnt="0"/>
      <dgm:spPr/>
    </dgm:pt>
    <dgm:pt modelId="{D1385AC3-B0EA-CF47-8EE3-126CFA74D0B6}" type="pres">
      <dgm:prSet presAssocID="{A0F38113-DBE2-4C3E-BFA8-16D3FB623AAC}" presName="parentText" presStyleLbl="node1" presStyleIdx="8" presStyleCnt="10" custLinFactNeighborX="-782">
        <dgm:presLayoutVars>
          <dgm:chMax val="0"/>
          <dgm:bulletEnabled val="1"/>
        </dgm:presLayoutVars>
      </dgm:prSet>
      <dgm:spPr/>
    </dgm:pt>
    <dgm:pt modelId="{F23C348D-EDF8-EE42-80F3-349703DFD922}" type="pres">
      <dgm:prSet presAssocID="{00396F75-DF40-4638-9890-53B62A867311}" presName="spacer" presStyleCnt="0"/>
      <dgm:spPr/>
    </dgm:pt>
    <dgm:pt modelId="{CA7FC02A-D69A-994F-AB44-D5982E6DE59A}" type="pres">
      <dgm:prSet presAssocID="{B23A7661-786C-4694-855F-69E64BF8322B}" presName="parentText" presStyleLbl="node1" presStyleIdx="9" presStyleCnt="10">
        <dgm:presLayoutVars>
          <dgm:chMax val="0"/>
          <dgm:bulletEnabled val="1"/>
        </dgm:presLayoutVars>
      </dgm:prSet>
      <dgm:spPr/>
    </dgm:pt>
  </dgm:ptLst>
  <dgm:cxnLst>
    <dgm:cxn modelId="{FD1DDF04-7B9E-4163-93BA-D2115302B63D}" srcId="{59B8AAB6-2F08-4546-B05F-315EF3A21BEE}" destId="{2DD1D213-1D7F-453C-A058-9CCFDDAECBEB}" srcOrd="7" destOrd="0" parTransId="{B3595B08-3BE7-4504-9653-42FCE4241DB9}" sibTransId="{F0AF6A32-2776-4894-8F63-06F7376FB5E3}"/>
    <dgm:cxn modelId="{241ACB1D-D749-4FA1-A025-6B7684F405DF}" srcId="{59B8AAB6-2F08-4546-B05F-315EF3A21BEE}" destId="{B6C8D4BA-9D4A-4FBF-B4F6-A35C9D54A62F}" srcOrd="6" destOrd="0" parTransId="{460206D7-E2E6-4C69-A2C3-323F12A2B3B5}" sibTransId="{B0FC2EB9-CA1F-4B71-9CE7-110BBBEE43DF}"/>
    <dgm:cxn modelId="{CD722D25-6942-C247-9345-E8983B062E34}" type="presOf" srcId="{9680A734-4293-4D06-918F-2D47778D4AF3}" destId="{CF428F3D-7D4B-034D-89CA-6A43F5AFAE3E}" srcOrd="0" destOrd="0" presId="urn:microsoft.com/office/officeart/2005/8/layout/vList2"/>
    <dgm:cxn modelId="{13FF8A34-7A43-0046-9ED1-E8C10BBFE80E}" type="presOf" srcId="{59B8AAB6-2F08-4546-B05F-315EF3A21BEE}" destId="{E820A98D-FEE2-FD46-BD3A-47B4C745AE09}" srcOrd="0" destOrd="0" presId="urn:microsoft.com/office/officeart/2005/8/layout/vList2"/>
    <dgm:cxn modelId="{1BE11B36-6CE8-4663-981E-DDF9D211C782}" srcId="{59B8AAB6-2F08-4546-B05F-315EF3A21BEE}" destId="{E983C63D-6DD4-4E00-9635-F1073893A482}" srcOrd="4" destOrd="0" parTransId="{7CF2FBAE-199B-4A64-8AAC-411215D5D766}" sibTransId="{B674B7E7-605A-4B08-8C2A-3DB5C1B560EC}"/>
    <dgm:cxn modelId="{E9723245-A6D7-46AF-AB23-FDDB7685349A}" srcId="{59B8AAB6-2F08-4546-B05F-315EF3A21BEE}" destId="{9680A734-4293-4D06-918F-2D47778D4AF3}" srcOrd="1" destOrd="0" parTransId="{6AF14AF9-BFA0-4669-8E3F-8EABE1333CEE}" sibTransId="{0417B19E-577C-4BAF-BDD4-E786F27C1753}"/>
    <dgm:cxn modelId="{C1222646-6B7D-4CF2-A72F-03D97A06CD2E}" srcId="{59B8AAB6-2F08-4546-B05F-315EF3A21BEE}" destId="{B23A7661-786C-4694-855F-69E64BF8322B}" srcOrd="9" destOrd="0" parTransId="{D3DCCD4C-1672-472F-A620-93340018F257}" sibTransId="{08FC2C4A-7C3B-4966-9145-F439AED8803A}"/>
    <dgm:cxn modelId="{41AACD51-2F14-4E8B-8A6B-E06D79319156}" srcId="{59B8AAB6-2F08-4546-B05F-315EF3A21BEE}" destId="{5340EAC9-AD62-4AB4-9ADA-D37D3DAF435B}" srcOrd="5" destOrd="0" parTransId="{88D2E8DA-5556-4A4E-A094-0C6A596E31A1}" sibTransId="{5930927B-4C05-42F8-9F18-CE2E89243A25}"/>
    <dgm:cxn modelId="{6F747078-AE04-461F-BFC4-3AE1ACAFC9F4}" srcId="{59B8AAB6-2F08-4546-B05F-315EF3A21BEE}" destId="{3AD24545-B969-4175-9E9F-1D55580C57E3}" srcOrd="2" destOrd="0" parTransId="{ED86215B-3A31-4B61-8046-573DB50BAEC0}" sibTransId="{E6C481CA-EE54-4165-AC03-5C8002521891}"/>
    <dgm:cxn modelId="{0AB2117D-DBA2-4569-8E52-7CBE53D68339}" srcId="{59B8AAB6-2F08-4546-B05F-315EF3A21BEE}" destId="{164415DB-5016-4913-97CC-6401B1C646B3}" srcOrd="3" destOrd="0" parTransId="{22DC036B-1AF2-4442-98C3-62BE01A23CEB}" sibTransId="{655608D1-1651-41DA-B7AE-E3123F4A094D}"/>
    <dgm:cxn modelId="{DE772191-F0A5-45E0-BE13-1898DD17A07E}" srcId="{59B8AAB6-2F08-4546-B05F-315EF3A21BEE}" destId="{1801C574-526C-4F0D-856D-CE1872BEDCBF}" srcOrd="0" destOrd="0" parTransId="{109BED72-69DC-481B-86A4-AFA67C22D6AB}" sibTransId="{8E4242C9-978B-4579-89D3-290A9BF28CD7}"/>
    <dgm:cxn modelId="{3BCE8D93-3000-C74D-AFBD-88E52BFF4353}" type="presOf" srcId="{5340EAC9-AD62-4AB4-9ADA-D37D3DAF435B}" destId="{CB352BA2-2497-0244-859C-8A4A4CF71BD7}" srcOrd="0" destOrd="0" presId="urn:microsoft.com/office/officeart/2005/8/layout/vList2"/>
    <dgm:cxn modelId="{B4405594-4E5D-3A45-89D4-10B05430D358}" type="presOf" srcId="{1801C574-526C-4F0D-856D-CE1872BEDCBF}" destId="{FCDA9E66-3B0D-474D-B3A3-899716F1BCF8}" srcOrd="0" destOrd="0" presId="urn:microsoft.com/office/officeart/2005/8/layout/vList2"/>
    <dgm:cxn modelId="{A68CF394-8A68-9A4C-88B9-27D26059EE63}" type="presOf" srcId="{164415DB-5016-4913-97CC-6401B1C646B3}" destId="{E4BF66D2-6699-9C44-B80E-909F98ECA414}" srcOrd="0" destOrd="0" presId="urn:microsoft.com/office/officeart/2005/8/layout/vList2"/>
    <dgm:cxn modelId="{38418595-4286-49DC-8B5B-24405D6819E7}" srcId="{59B8AAB6-2F08-4546-B05F-315EF3A21BEE}" destId="{A0F38113-DBE2-4C3E-BFA8-16D3FB623AAC}" srcOrd="8" destOrd="0" parTransId="{BA2ADD59-34AD-46E7-9774-42DDBBE37D33}" sibTransId="{00396F75-DF40-4638-9890-53B62A867311}"/>
    <dgm:cxn modelId="{BF0FE2BA-5506-4348-817F-A5C3D1AAB79A}" type="presOf" srcId="{E983C63D-6DD4-4E00-9635-F1073893A482}" destId="{66EC694D-D655-C945-91F5-CF01117C8050}" srcOrd="0" destOrd="0" presId="urn:microsoft.com/office/officeart/2005/8/layout/vList2"/>
    <dgm:cxn modelId="{CE48E9E4-66A5-8B4B-AB05-C7FEB98D36C2}" type="presOf" srcId="{2DD1D213-1D7F-453C-A058-9CCFDDAECBEB}" destId="{ACD5F3A4-04A6-E14B-A7A5-48200C8FC85A}" srcOrd="0" destOrd="0" presId="urn:microsoft.com/office/officeart/2005/8/layout/vList2"/>
    <dgm:cxn modelId="{12E4F4E8-53B3-AF4D-8D88-F6C4F826B1C5}" type="presOf" srcId="{B23A7661-786C-4694-855F-69E64BF8322B}" destId="{CA7FC02A-D69A-994F-AB44-D5982E6DE59A}" srcOrd="0" destOrd="0" presId="urn:microsoft.com/office/officeart/2005/8/layout/vList2"/>
    <dgm:cxn modelId="{DD39DAF3-7981-764A-BB27-A2139F42679B}" type="presOf" srcId="{3AD24545-B969-4175-9E9F-1D55580C57E3}" destId="{13D07B82-84A3-C34D-A054-91DEBE9DBE5D}" srcOrd="0" destOrd="0" presId="urn:microsoft.com/office/officeart/2005/8/layout/vList2"/>
    <dgm:cxn modelId="{EEFC55F9-F86D-E641-9F9E-495CAADD89A9}" type="presOf" srcId="{B6C8D4BA-9D4A-4FBF-B4F6-A35C9D54A62F}" destId="{FF15505D-D433-2844-88C9-B1F5DF679EF8}" srcOrd="0" destOrd="0" presId="urn:microsoft.com/office/officeart/2005/8/layout/vList2"/>
    <dgm:cxn modelId="{14315AFC-DC32-1247-B425-AD34EBB064F1}" type="presOf" srcId="{A0F38113-DBE2-4C3E-BFA8-16D3FB623AAC}" destId="{D1385AC3-B0EA-CF47-8EE3-126CFA74D0B6}" srcOrd="0" destOrd="0" presId="urn:microsoft.com/office/officeart/2005/8/layout/vList2"/>
    <dgm:cxn modelId="{306A6FA6-77C5-DB40-B602-C2343EF79698}" type="presParOf" srcId="{E820A98D-FEE2-FD46-BD3A-47B4C745AE09}" destId="{FCDA9E66-3B0D-474D-B3A3-899716F1BCF8}" srcOrd="0" destOrd="0" presId="urn:microsoft.com/office/officeart/2005/8/layout/vList2"/>
    <dgm:cxn modelId="{CD44E514-705D-BA4F-967E-CEBE4D1EB44B}" type="presParOf" srcId="{E820A98D-FEE2-FD46-BD3A-47B4C745AE09}" destId="{7DCCEC69-3790-024A-A2AA-57DDC8DA85BD}" srcOrd="1" destOrd="0" presId="urn:microsoft.com/office/officeart/2005/8/layout/vList2"/>
    <dgm:cxn modelId="{2927EEDF-0603-544A-AFDA-76E9B8F9EF8A}" type="presParOf" srcId="{E820A98D-FEE2-FD46-BD3A-47B4C745AE09}" destId="{CF428F3D-7D4B-034D-89CA-6A43F5AFAE3E}" srcOrd="2" destOrd="0" presId="urn:microsoft.com/office/officeart/2005/8/layout/vList2"/>
    <dgm:cxn modelId="{A3CFB38A-1CE9-0141-9985-9BF772C2974A}" type="presParOf" srcId="{E820A98D-FEE2-FD46-BD3A-47B4C745AE09}" destId="{EF5F800E-EBE2-7E47-9939-9852FD60246D}" srcOrd="3" destOrd="0" presId="urn:microsoft.com/office/officeart/2005/8/layout/vList2"/>
    <dgm:cxn modelId="{3BCE0591-F2A3-2143-AEDE-4AA99AEF323E}" type="presParOf" srcId="{E820A98D-FEE2-FD46-BD3A-47B4C745AE09}" destId="{13D07B82-84A3-C34D-A054-91DEBE9DBE5D}" srcOrd="4" destOrd="0" presId="urn:microsoft.com/office/officeart/2005/8/layout/vList2"/>
    <dgm:cxn modelId="{CAE84FA4-B5D7-C54A-9D6A-DFF1D18193C4}" type="presParOf" srcId="{E820A98D-FEE2-FD46-BD3A-47B4C745AE09}" destId="{FBE22622-D2BA-1844-8472-5702B663EA14}" srcOrd="5" destOrd="0" presId="urn:microsoft.com/office/officeart/2005/8/layout/vList2"/>
    <dgm:cxn modelId="{EF64885B-E80C-0C4B-9595-D9CE7C2E3BB2}" type="presParOf" srcId="{E820A98D-FEE2-FD46-BD3A-47B4C745AE09}" destId="{E4BF66D2-6699-9C44-B80E-909F98ECA414}" srcOrd="6" destOrd="0" presId="urn:microsoft.com/office/officeart/2005/8/layout/vList2"/>
    <dgm:cxn modelId="{430BCA29-4424-A547-839D-2EC82C713332}" type="presParOf" srcId="{E820A98D-FEE2-FD46-BD3A-47B4C745AE09}" destId="{218CDB96-35B6-7740-AF1F-4471F650ADBD}" srcOrd="7" destOrd="0" presId="urn:microsoft.com/office/officeart/2005/8/layout/vList2"/>
    <dgm:cxn modelId="{E4291882-5E60-A24E-B3FC-1BAA41A5EF09}" type="presParOf" srcId="{E820A98D-FEE2-FD46-BD3A-47B4C745AE09}" destId="{66EC694D-D655-C945-91F5-CF01117C8050}" srcOrd="8" destOrd="0" presId="urn:microsoft.com/office/officeart/2005/8/layout/vList2"/>
    <dgm:cxn modelId="{8ABC2364-B990-9B40-BE4E-932997712823}" type="presParOf" srcId="{E820A98D-FEE2-FD46-BD3A-47B4C745AE09}" destId="{8E927A6A-F50F-0046-92D5-71307915B912}" srcOrd="9" destOrd="0" presId="urn:microsoft.com/office/officeart/2005/8/layout/vList2"/>
    <dgm:cxn modelId="{8E8B7E0E-93EE-494E-8B21-B8CE93FED5FB}" type="presParOf" srcId="{E820A98D-FEE2-FD46-BD3A-47B4C745AE09}" destId="{CB352BA2-2497-0244-859C-8A4A4CF71BD7}" srcOrd="10" destOrd="0" presId="urn:microsoft.com/office/officeart/2005/8/layout/vList2"/>
    <dgm:cxn modelId="{FB72B079-AE2F-6440-9271-F8D463A41740}" type="presParOf" srcId="{E820A98D-FEE2-FD46-BD3A-47B4C745AE09}" destId="{52081D07-7AE5-2249-8A8B-2154F25C473D}" srcOrd="11" destOrd="0" presId="urn:microsoft.com/office/officeart/2005/8/layout/vList2"/>
    <dgm:cxn modelId="{E4A2BEB6-044D-584F-860C-65562EE6D99F}" type="presParOf" srcId="{E820A98D-FEE2-FD46-BD3A-47B4C745AE09}" destId="{FF15505D-D433-2844-88C9-B1F5DF679EF8}" srcOrd="12" destOrd="0" presId="urn:microsoft.com/office/officeart/2005/8/layout/vList2"/>
    <dgm:cxn modelId="{626F29FA-31DB-DE47-8B4F-D583C487F676}" type="presParOf" srcId="{E820A98D-FEE2-FD46-BD3A-47B4C745AE09}" destId="{C7B5C149-2ACD-7843-A67F-D8080343212F}" srcOrd="13" destOrd="0" presId="urn:microsoft.com/office/officeart/2005/8/layout/vList2"/>
    <dgm:cxn modelId="{E2EEF05C-4AA0-9C4F-B891-99C675210F79}" type="presParOf" srcId="{E820A98D-FEE2-FD46-BD3A-47B4C745AE09}" destId="{ACD5F3A4-04A6-E14B-A7A5-48200C8FC85A}" srcOrd="14" destOrd="0" presId="urn:microsoft.com/office/officeart/2005/8/layout/vList2"/>
    <dgm:cxn modelId="{4B026BA5-8AB9-FC48-8455-92D9392E78DB}" type="presParOf" srcId="{E820A98D-FEE2-FD46-BD3A-47B4C745AE09}" destId="{BDB14267-021B-C143-B5B4-C564D3901FFD}" srcOrd="15" destOrd="0" presId="urn:microsoft.com/office/officeart/2005/8/layout/vList2"/>
    <dgm:cxn modelId="{46052755-2556-D34A-A879-B10FEC68059A}" type="presParOf" srcId="{E820A98D-FEE2-FD46-BD3A-47B4C745AE09}" destId="{D1385AC3-B0EA-CF47-8EE3-126CFA74D0B6}" srcOrd="16" destOrd="0" presId="urn:microsoft.com/office/officeart/2005/8/layout/vList2"/>
    <dgm:cxn modelId="{A8C4B00C-740E-6640-BF47-043A897DE415}" type="presParOf" srcId="{E820A98D-FEE2-FD46-BD3A-47B4C745AE09}" destId="{F23C348D-EDF8-EE42-80F3-349703DFD922}" srcOrd="17" destOrd="0" presId="urn:microsoft.com/office/officeart/2005/8/layout/vList2"/>
    <dgm:cxn modelId="{30FEDC29-DD0A-3D4B-A3D6-FEAAF77355EB}" type="presParOf" srcId="{E820A98D-FEE2-FD46-BD3A-47B4C745AE09}" destId="{CA7FC02A-D69A-994F-AB44-D5982E6DE59A}"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0FD8B-6A6C-4CA0-B3A2-2D31BB876D98}">
      <dsp:nvSpPr>
        <dsp:cNvPr id="0" name=""/>
        <dsp:cNvSpPr/>
      </dsp:nvSpPr>
      <dsp:spPr>
        <a:xfrm rot="10800000">
          <a:off x="1600258" y="0"/>
          <a:ext cx="5992887" cy="581605"/>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472" tIns="91440" rIns="170688" bIns="914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tr-TR" sz="2400" kern="1200" dirty="0">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r>
            <a:rPr lang="tr-TR" sz="2400" kern="1200" dirty="0">
              <a:latin typeface="Times New Roman" panose="02020603050405020304" pitchFamily="18" charset="0"/>
              <a:cs typeface="Times New Roman" panose="02020603050405020304" pitchFamily="18" charset="0"/>
            </a:rPr>
            <a:t>Fizyoterapi ve Rehabilitasyon </a:t>
          </a:r>
        </a:p>
        <a:p>
          <a:pPr lvl="0" algn="ctr">
            <a:buNone/>
          </a:pPr>
          <a:endParaRPr lang="tr-TR" sz="2400" kern="1200" dirty="0">
            <a:latin typeface="+mn-lt"/>
          </a:endParaRPr>
        </a:p>
      </dsp:txBody>
      <dsp:txXfrm rot="10800000">
        <a:off x="1745659" y="0"/>
        <a:ext cx="5847486" cy="581605"/>
      </dsp:txXfrm>
    </dsp:sp>
    <dsp:sp modelId="{30222174-C6DD-4E63-9B69-7D3936AA3727}">
      <dsp:nvSpPr>
        <dsp:cNvPr id="0" name=""/>
        <dsp:cNvSpPr/>
      </dsp:nvSpPr>
      <dsp:spPr>
        <a:xfrm>
          <a:off x="1297354" y="597"/>
          <a:ext cx="581605" cy="581605"/>
        </a:xfrm>
        <a:prstGeom prst="irregularSeal1">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73877E-CDB0-4FDB-81C4-DA87FEB429FF}">
      <dsp:nvSpPr>
        <dsp:cNvPr id="0" name=""/>
        <dsp:cNvSpPr/>
      </dsp:nvSpPr>
      <dsp:spPr>
        <a:xfrm rot="10800000">
          <a:off x="1621397" y="755817"/>
          <a:ext cx="5859925" cy="581605"/>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472" tIns="91440" rIns="170688" bIns="914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tr-TR" sz="2400" kern="1200" dirty="0">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r>
            <a:rPr lang="tr-TR" sz="2400" kern="1200" dirty="0">
              <a:latin typeface="Times New Roman" panose="02020603050405020304" pitchFamily="18" charset="0"/>
              <a:cs typeface="Times New Roman" panose="02020603050405020304" pitchFamily="18" charset="0"/>
            </a:rPr>
            <a:t>Hemşirelik</a:t>
          </a:r>
        </a:p>
        <a:p>
          <a:pPr lvl="0" algn="ctr">
            <a:buNone/>
          </a:pPr>
          <a:endParaRPr lang="tr-TR" sz="2400" kern="1200" dirty="0">
            <a:latin typeface="+mn-lt"/>
          </a:endParaRPr>
        </a:p>
      </dsp:txBody>
      <dsp:txXfrm rot="10800000">
        <a:off x="1766798" y="755817"/>
        <a:ext cx="5714524" cy="581605"/>
      </dsp:txXfrm>
    </dsp:sp>
    <dsp:sp modelId="{10483176-C83F-41D6-BEA2-B660B855BD54}">
      <dsp:nvSpPr>
        <dsp:cNvPr id="0" name=""/>
        <dsp:cNvSpPr/>
      </dsp:nvSpPr>
      <dsp:spPr>
        <a:xfrm>
          <a:off x="1330594" y="755817"/>
          <a:ext cx="581605" cy="58160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A6FFB6-FA72-46D1-87DC-54F5BB17F906}">
      <dsp:nvSpPr>
        <dsp:cNvPr id="0" name=""/>
        <dsp:cNvSpPr/>
      </dsp:nvSpPr>
      <dsp:spPr>
        <a:xfrm rot="10800000">
          <a:off x="1621397" y="1511037"/>
          <a:ext cx="5859925" cy="581605"/>
        </a:xfrm>
        <a:prstGeom prst="homePlat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472" tIns="91440" rIns="170688" bIns="91440" numCol="1" spcCol="1270" anchor="ctr" anchorCtr="0">
          <a:noAutofit/>
        </a:bodyPr>
        <a:lstStyle/>
        <a:p>
          <a:pPr marL="0" lvl="0" indent="0" algn="ctr" defTabSz="889000">
            <a:lnSpc>
              <a:spcPct val="90000"/>
            </a:lnSpc>
            <a:spcBef>
              <a:spcPct val="0"/>
            </a:spcBef>
            <a:spcAft>
              <a:spcPct val="35000"/>
            </a:spcAft>
            <a:buNone/>
          </a:pPr>
          <a:r>
            <a:rPr lang="tr-TR" sz="2400" kern="1200" dirty="0">
              <a:latin typeface="Times New Roman" panose="02020603050405020304" pitchFamily="18" charset="0"/>
              <a:cs typeface="Times New Roman" panose="02020603050405020304" pitchFamily="18" charset="0"/>
            </a:rPr>
            <a:t>Afet ve Acil Yardım</a:t>
          </a:r>
        </a:p>
      </dsp:txBody>
      <dsp:txXfrm rot="10800000">
        <a:off x="1766798" y="1511037"/>
        <a:ext cx="5714524" cy="581605"/>
      </dsp:txXfrm>
    </dsp:sp>
    <dsp:sp modelId="{FA50618A-C33F-4E77-B1DD-A72ACBD6FA56}">
      <dsp:nvSpPr>
        <dsp:cNvPr id="0" name=""/>
        <dsp:cNvSpPr/>
      </dsp:nvSpPr>
      <dsp:spPr>
        <a:xfrm>
          <a:off x="1330594" y="1511037"/>
          <a:ext cx="581605" cy="58160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ACBA38-6F01-4CCE-86D5-404F8881EC70}">
      <dsp:nvSpPr>
        <dsp:cNvPr id="0" name=""/>
        <dsp:cNvSpPr/>
      </dsp:nvSpPr>
      <dsp:spPr>
        <a:xfrm rot="10800000">
          <a:off x="1669038" y="2260126"/>
          <a:ext cx="5859925" cy="581605"/>
        </a:xfrm>
        <a:prstGeom prst="homePlat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472" tIns="91440" rIns="170688" bIns="9144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tr-TR" sz="2400" kern="1200" dirty="0">
            <a:latin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r>
            <a:rPr lang="tr-TR" sz="2400" kern="1200" dirty="0">
              <a:latin typeface="Times New Roman" panose="02020603050405020304" pitchFamily="18" charset="0"/>
              <a:cs typeface="Times New Roman" panose="02020603050405020304" pitchFamily="18" charset="0"/>
            </a:rPr>
            <a:t>Beslenme ve Diyetetik</a:t>
          </a:r>
        </a:p>
        <a:p>
          <a:pPr lvl="0" algn="ctr">
            <a:buNone/>
          </a:pPr>
          <a:endParaRPr lang="tr-TR" sz="2400" kern="1200" dirty="0">
            <a:latin typeface="+mn-lt"/>
          </a:endParaRPr>
        </a:p>
      </dsp:txBody>
      <dsp:txXfrm rot="10800000">
        <a:off x="1814439" y="2260126"/>
        <a:ext cx="5714524" cy="581605"/>
      </dsp:txXfrm>
    </dsp:sp>
    <dsp:sp modelId="{604B8641-ECAC-49C0-953F-618C0E103B88}">
      <dsp:nvSpPr>
        <dsp:cNvPr id="0" name=""/>
        <dsp:cNvSpPr/>
      </dsp:nvSpPr>
      <dsp:spPr>
        <a:xfrm>
          <a:off x="1330594" y="2266256"/>
          <a:ext cx="581605" cy="58160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E95E1C-9616-42AA-AF90-01F48CEC3F2E}">
      <dsp:nvSpPr>
        <dsp:cNvPr id="0" name=""/>
        <dsp:cNvSpPr/>
      </dsp:nvSpPr>
      <dsp:spPr>
        <a:xfrm rot="10800000">
          <a:off x="1621397" y="3021476"/>
          <a:ext cx="5859925" cy="581605"/>
        </a:xfrm>
        <a:prstGeom prst="homePlat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472" tIns="91440" rIns="170688" bIns="91440"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endParaRPr lang="tr-TR" sz="2400" kern="1200" dirty="0">
            <a:latin typeface="+mn-lt"/>
          </a:endParaRPr>
        </a:p>
        <a:p>
          <a:pPr marL="0" marR="0" lvl="0" indent="0" algn="ctr" defTabSz="488950" eaLnBrk="1" fontAlgn="auto" latinLnBrk="0" hangingPunct="1">
            <a:lnSpc>
              <a:spcPct val="90000"/>
            </a:lnSpc>
            <a:spcBef>
              <a:spcPct val="0"/>
            </a:spcBef>
            <a:spcAft>
              <a:spcPct val="35000"/>
            </a:spcAft>
            <a:buClrTx/>
            <a:buSzTx/>
            <a:buFontTx/>
            <a:buNone/>
            <a:tabLst/>
            <a:defRPr/>
          </a:pPr>
          <a:r>
            <a:rPr lang="es-ES" sz="2400" kern="1200" dirty="0">
              <a:latin typeface="Times New Roman" panose="02020603050405020304" pitchFamily="18" charset="0"/>
              <a:cs typeface="Times New Roman" panose="02020603050405020304" pitchFamily="18" charset="0"/>
            </a:rPr>
            <a:t>Çocuk Gelişimi</a:t>
          </a:r>
          <a:endParaRPr lang="tr-TR" sz="2400" kern="1200" dirty="0">
            <a:latin typeface="Times New Roman" panose="02020603050405020304" pitchFamily="18" charset="0"/>
            <a:cs typeface="Times New Roman" panose="02020603050405020304" pitchFamily="18" charset="0"/>
          </a:endParaRPr>
        </a:p>
        <a:p>
          <a:pPr lvl="0" algn="ctr" defTabSz="488950">
            <a:lnSpc>
              <a:spcPct val="90000"/>
            </a:lnSpc>
            <a:spcBef>
              <a:spcPct val="0"/>
            </a:spcBef>
            <a:spcAft>
              <a:spcPct val="35000"/>
            </a:spcAft>
            <a:buNone/>
          </a:pPr>
          <a:endParaRPr lang="tr-TR" sz="2400" kern="1200" dirty="0">
            <a:latin typeface="+mn-lt"/>
          </a:endParaRPr>
        </a:p>
      </dsp:txBody>
      <dsp:txXfrm rot="10800000">
        <a:off x="1766798" y="3021476"/>
        <a:ext cx="5714524" cy="581605"/>
      </dsp:txXfrm>
    </dsp:sp>
    <dsp:sp modelId="{ABB052CD-652E-42CE-99C5-7A4E19FAEE2C}">
      <dsp:nvSpPr>
        <dsp:cNvPr id="0" name=""/>
        <dsp:cNvSpPr/>
      </dsp:nvSpPr>
      <dsp:spPr>
        <a:xfrm>
          <a:off x="1330594" y="3021476"/>
          <a:ext cx="581605" cy="58160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46721E-0A0E-4BFC-803C-0E15DB514FA8}">
      <dsp:nvSpPr>
        <dsp:cNvPr id="0" name=""/>
        <dsp:cNvSpPr/>
      </dsp:nvSpPr>
      <dsp:spPr>
        <a:xfrm rot="10800000">
          <a:off x="1650228" y="3777294"/>
          <a:ext cx="5859925" cy="581605"/>
        </a:xfrm>
        <a:prstGeom prst="homePlat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472" tIns="91440" rIns="170688" bIns="91440" numCol="1" spcCol="1270" anchor="ctr" anchorCtr="0">
          <a:noAutofit/>
        </a:bodyPr>
        <a:lstStyle/>
        <a:p>
          <a:pPr marL="0" lvl="0" indent="0" algn="ctr" defTabSz="1066800">
            <a:lnSpc>
              <a:spcPct val="90000"/>
            </a:lnSpc>
            <a:spcBef>
              <a:spcPct val="0"/>
            </a:spcBef>
            <a:spcAft>
              <a:spcPct val="35000"/>
            </a:spcAft>
            <a:buNone/>
          </a:pPr>
          <a:r>
            <a:rPr lang="es-ES" sz="2400" kern="1200" dirty="0">
              <a:latin typeface="+mn-lt"/>
            </a:rPr>
            <a:t>Ortez-Protez</a:t>
          </a:r>
          <a:endParaRPr lang="tr-TR" sz="2400" kern="1200" dirty="0">
            <a:latin typeface="+mn-lt"/>
          </a:endParaRPr>
        </a:p>
      </dsp:txBody>
      <dsp:txXfrm rot="10800000">
        <a:off x="1795629" y="3777294"/>
        <a:ext cx="5714524" cy="581605"/>
      </dsp:txXfrm>
    </dsp:sp>
    <dsp:sp modelId="{0901C3C1-A911-4329-B077-2711A7CA9931}">
      <dsp:nvSpPr>
        <dsp:cNvPr id="0" name=""/>
        <dsp:cNvSpPr/>
      </dsp:nvSpPr>
      <dsp:spPr>
        <a:xfrm>
          <a:off x="1330594" y="3776696"/>
          <a:ext cx="581605" cy="581605"/>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1F1D0-DD08-4CD3-A10E-E26626E9F8F4}">
      <dsp:nvSpPr>
        <dsp:cNvPr id="0" name=""/>
        <dsp:cNvSpPr/>
      </dsp:nvSpPr>
      <dsp:spPr>
        <a:xfrm>
          <a:off x="0" y="2442"/>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420AF-3BF3-4CBE-BEE9-DA4E8664184C}">
      <dsp:nvSpPr>
        <dsp:cNvPr id="0" name=""/>
        <dsp:cNvSpPr/>
      </dsp:nvSpPr>
      <dsp:spPr>
        <a:xfrm>
          <a:off x="374497" y="280994"/>
          <a:ext cx="680904" cy="68090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DD28C0-8F17-4390-9127-C4C1BC4B11CB}">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711200">
            <a:lnSpc>
              <a:spcPct val="100000"/>
            </a:lnSpc>
            <a:spcBef>
              <a:spcPct val="0"/>
            </a:spcBef>
            <a:spcAft>
              <a:spcPct val="35000"/>
            </a:spcAft>
            <a:buNone/>
          </a:pPr>
          <a:r>
            <a:rPr lang="tr-TR" sz="1600" b="1" kern="1200" dirty="0">
              <a:latin typeface="Times New Roman" panose="02020603050405020304" pitchFamily="18" charset="0"/>
              <a:cs typeface="Times New Roman" panose="02020603050405020304" pitchFamily="18" charset="0"/>
            </a:rPr>
            <a:t>Atatürk ilke ve inkılaplarına bağlı, </a:t>
          </a:r>
        </a:p>
      </dsp:txBody>
      <dsp:txXfrm>
        <a:off x="1429899" y="2442"/>
        <a:ext cx="5083704" cy="1238008"/>
      </dsp:txXfrm>
    </dsp:sp>
    <dsp:sp modelId="{62E4AA02-78AD-46DB-B3D5-B132A69BAEC1}">
      <dsp:nvSpPr>
        <dsp:cNvPr id="0" name=""/>
        <dsp:cNvSpPr/>
      </dsp:nvSpPr>
      <dsp:spPr>
        <a:xfrm>
          <a:off x="0" y="1549953"/>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2C5AF5-683B-42D9-A459-6817BA99A1E2}">
      <dsp:nvSpPr>
        <dsp:cNvPr id="0" name=""/>
        <dsp:cNvSpPr/>
      </dsp:nvSpPr>
      <dsp:spPr>
        <a:xfrm>
          <a:off x="334623" y="1876713"/>
          <a:ext cx="680904" cy="680904"/>
        </a:xfrm>
        <a:prstGeom prst="rect">
          <a:avLst/>
        </a:prstGeom>
        <a:solidFill>
          <a:schemeClr val="accent3">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1A844A-5D0C-44C3-B94F-D2F7940E61EC}">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just" defTabSz="711200">
            <a:lnSpc>
              <a:spcPct val="100000"/>
            </a:lnSpc>
            <a:spcBef>
              <a:spcPct val="0"/>
            </a:spcBef>
            <a:spcAft>
              <a:spcPct val="35000"/>
            </a:spcAft>
            <a:buNone/>
          </a:pPr>
          <a:r>
            <a:rPr lang="tr-TR" sz="1600" b="1" i="0" kern="1200" dirty="0">
              <a:solidFill>
                <a:schemeClr val="tx1"/>
              </a:solidFill>
              <a:effectLst/>
              <a:latin typeface="Times New Roman" panose="02020603050405020304" pitchFamily="18" charset="0"/>
              <a:cs typeface="Times New Roman" panose="02020603050405020304" pitchFamily="18" charset="0"/>
            </a:rPr>
            <a:t>Uluslararası standartlarda bilgi ve uygulama becerisine sahip, insan hakları ve etik değerlere bağlı,</a:t>
          </a:r>
          <a:endParaRPr lang="tr-TR" sz="1600" b="1" kern="1200" dirty="0">
            <a:solidFill>
              <a:schemeClr val="tx1"/>
            </a:solidFill>
            <a:latin typeface="Times New Roman" panose="02020603050405020304" pitchFamily="18" charset="0"/>
            <a:cs typeface="Times New Roman" panose="02020603050405020304" pitchFamily="18" charset="0"/>
          </a:endParaRPr>
        </a:p>
      </dsp:txBody>
      <dsp:txXfrm>
        <a:off x="1429899" y="1549953"/>
        <a:ext cx="5083704" cy="1238008"/>
      </dsp:txXfrm>
    </dsp:sp>
    <dsp:sp modelId="{1D3AFDC1-58DD-4163-BCA7-C65785D720CD}">
      <dsp:nvSpPr>
        <dsp:cNvPr id="0" name=""/>
        <dsp:cNvSpPr/>
      </dsp:nvSpPr>
      <dsp:spPr>
        <a:xfrm>
          <a:off x="0" y="309746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8DBD2F-989E-4232-A9D9-527825F560F9}">
      <dsp:nvSpPr>
        <dsp:cNvPr id="0" name=""/>
        <dsp:cNvSpPr/>
      </dsp:nvSpPr>
      <dsp:spPr>
        <a:xfrm>
          <a:off x="374497" y="3376015"/>
          <a:ext cx="680904" cy="68090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CE4198-F83F-4513-A7A4-DC8B727DF3FD}">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just" defTabSz="711200">
            <a:lnSpc>
              <a:spcPct val="100000"/>
            </a:lnSpc>
            <a:spcBef>
              <a:spcPct val="0"/>
            </a:spcBef>
            <a:spcAft>
              <a:spcPct val="35000"/>
            </a:spcAft>
            <a:buNone/>
          </a:pPr>
          <a:r>
            <a:rPr lang="tr-TR" sz="1600" b="1" i="0" kern="1200" dirty="0">
              <a:effectLst/>
              <a:latin typeface="Times New Roman" panose="02020603050405020304" pitchFamily="18" charset="0"/>
              <a:cs typeface="Times New Roman" panose="02020603050405020304" pitchFamily="18" charset="0"/>
            </a:rPr>
            <a:t>Bilinçli çalışan, çağdaş, yaşam boyu öğrenme prensibini benimseyip yenilikleri ve alanındaki literatürü takip eden, iletişim ve empati becerisi yüksek, </a:t>
          </a:r>
          <a:endParaRPr lang="tr-TR" sz="1600" b="1" kern="1200" dirty="0">
            <a:latin typeface="Times New Roman" panose="02020603050405020304" pitchFamily="18" charset="0"/>
            <a:cs typeface="Times New Roman" panose="02020603050405020304" pitchFamily="18" charset="0"/>
          </a:endParaRPr>
        </a:p>
      </dsp:txBody>
      <dsp:txXfrm>
        <a:off x="1429899" y="3097464"/>
        <a:ext cx="5083704" cy="1238008"/>
      </dsp:txXfrm>
    </dsp:sp>
    <dsp:sp modelId="{E8F89B0D-286A-4402-8FB6-39CADE69F7F3}">
      <dsp:nvSpPr>
        <dsp:cNvPr id="0" name=""/>
        <dsp:cNvSpPr/>
      </dsp:nvSpPr>
      <dsp:spPr>
        <a:xfrm>
          <a:off x="0" y="464497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A0021E-0343-4C97-ADC7-09A000D73CBE}">
      <dsp:nvSpPr>
        <dsp:cNvPr id="0" name=""/>
        <dsp:cNvSpPr/>
      </dsp:nvSpPr>
      <dsp:spPr>
        <a:xfrm>
          <a:off x="374497" y="4923526"/>
          <a:ext cx="680904" cy="68090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55CE00-DDD3-480B-9998-FF7D2C3642AE}">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just" defTabSz="711200">
            <a:lnSpc>
              <a:spcPct val="100000"/>
            </a:lnSpc>
            <a:spcBef>
              <a:spcPct val="0"/>
            </a:spcBef>
            <a:spcAft>
              <a:spcPct val="35000"/>
            </a:spcAft>
            <a:buNone/>
          </a:pPr>
          <a:r>
            <a:rPr lang="tr-TR" sz="1600" b="1" i="0" kern="1200" dirty="0">
              <a:solidFill>
                <a:schemeClr val="tx1"/>
              </a:solidFill>
              <a:effectLst/>
              <a:latin typeface="Times New Roman" panose="02020603050405020304" pitchFamily="18" charset="0"/>
              <a:cs typeface="Times New Roman" panose="02020603050405020304" pitchFamily="18" charset="0"/>
            </a:rPr>
            <a:t>İzzet Baysal’ın anısını yaşatacak, onun eğitime ve sağlığa olan katkısının hakkını verecek fizyoterapistler yetiştirmektir. </a:t>
          </a:r>
          <a:endParaRPr lang="tr-TR" sz="1600" b="1" kern="1200" dirty="0">
            <a:solidFill>
              <a:schemeClr val="tx1"/>
            </a:solidFill>
            <a:latin typeface="Times New Roman" panose="02020603050405020304" pitchFamily="18" charset="0"/>
            <a:cs typeface="Times New Roman" panose="02020603050405020304" pitchFamily="18" charset="0"/>
          </a:endParaRPr>
        </a:p>
      </dsp:txBody>
      <dsp:txXfrm>
        <a:off x="1429899" y="4644974"/>
        <a:ext cx="5083704" cy="1238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A9E66-3B0D-474D-B3A3-899716F1BCF8}">
      <dsp:nvSpPr>
        <dsp:cNvPr id="0" name=""/>
        <dsp:cNvSpPr/>
      </dsp:nvSpPr>
      <dsp:spPr>
        <a:xfrm>
          <a:off x="0" y="213635"/>
          <a:ext cx="6263640" cy="45849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0" i="0" kern="1200" dirty="0">
              <a:latin typeface="Times New Roman" panose="02020603050405020304" pitchFamily="18" charset="0"/>
              <a:cs typeface="Times New Roman" panose="02020603050405020304" pitchFamily="18" charset="0"/>
            </a:rPr>
            <a:t>Düşünmeye vakit ayır, düşünce güç için kaynaktır.</a:t>
          </a:r>
          <a:endParaRPr lang="en-US" sz="1900" kern="1200" dirty="0">
            <a:latin typeface="Times New Roman" panose="02020603050405020304" pitchFamily="18" charset="0"/>
            <a:cs typeface="Times New Roman" panose="02020603050405020304" pitchFamily="18" charset="0"/>
          </a:endParaRPr>
        </a:p>
      </dsp:txBody>
      <dsp:txXfrm>
        <a:off x="22382" y="236017"/>
        <a:ext cx="6218876" cy="413729"/>
      </dsp:txXfrm>
    </dsp:sp>
    <dsp:sp modelId="{CF428F3D-7D4B-034D-89CA-6A43F5AFAE3E}">
      <dsp:nvSpPr>
        <dsp:cNvPr id="0" name=""/>
        <dsp:cNvSpPr/>
      </dsp:nvSpPr>
      <dsp:spPr>
        <a:xfrm>
          <a:off x="0" y="726849"/>
          <a:ext cx="6263640" cy="458493"/>
        </a:xfrm>
        <a:prstGeom prst="roundRect">
          <a:avLst/>
        </a:prstGeom>
        <a:solidFill>
          <a:schemeClr val="accent5">
            <a:hueOff val="-817038"/>
            <a:satOff val="-1136"/>
            <a:lumOff val="-4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0" i="0" kern="1200" dirty="0">
              <a:latin typeface="Times New Roman" panose="02020603050405020304" pitchFamily="18" charset="0"/>
              <a:cs typeface="Times New Roman" panose="02020603050405020304" pitchFamily="18" charset="0"/>
            </a:rPr>
            <a:t>Eğlenmeye vakit ayır, eğlence gençliğin sırrıdır.</a:t>
          </a:r>
          <a:endParaRPr lang="en-US" sz="1900" kern="1200" dirty="0">
            <a:latin typeface="Times New Roman" panose="02020603050405020304" pitchFamily="18" charset="0"/>
            <a:cs typeface="Times New Roman" panose="02020603050405020304" pitchFamily="18" charset="0"/>
          </a:endParaRPr>
        </a:p>
      </dsp:txBody>
      <dsp:txXfrm>
        <a:off x="22382" y="749231"/>
        <a:ext cx="6218876" cy="413729"/>
      </dsp:txXfrm>
    </dsp:sp>
    <dsp:sp modelId="{13D07B82-84A3-C34D-A054-91DEBE9DBE5D}">
      <dsp:nvSpPr>
        <dsp:cNvPr id="0" name=""/>
        <dsp:cNvSpPr/>
      </dsp:nvSpPr>
      <dsp:spPr>
        <a:xfrm>
          <a:off x="0" y="1240062"/>
          <a:ext cx="6263640" cy="458493"/>
        </a:xfrm>
        <a:prstGeom prst="roundRect">
          <a:avLst/>
        </a:prstGeom>
        <a:solidFill>
          <a:schemeClr val="accent5">
            <a:hueOff val="-1634077"/>
            <a:satOff val="-2273"/>
            <a:lumOff val="-8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0" i="0" kern="1200" dirty="0">
              <a:latin typeface="Times New Roman" panose="02020603050405020304" pitchFamily="18" charset="0"/>
              <a:cs typeface="Times New Roman" panose="02020603050405020304" pitchFamily="18" charset="0"/>
            </a:rPr>
            <a:t>Okumaya vakit ayır, okuma bilginin pınarıdır.</a:t>
          </a:r>
          <a:endParaRPr lang="en-US" sz="1900" kern="1200" dirty="0">
            <a:latin typeface="Times New Roman" panose="02020603050405020304" pitchFamily="18" charset="0"/>
            <a:cs typeface="Times New Roman" panose="02020603050405020304" pitchFamily="18" charset="0"/>
          </a:endParaRPr>
        </a:p>
      </dsp:txBody>
      <dsp:txXfrm>
        <a:off x="22382" y="1262444"/>
        <a:ext cx="6218876" cy="413729"/>
      </dsp:txXfrm>
    </dsp:sp>
    <dsp:sp modelId="{E4BF66D2-6699-9C44-B80E-909F98ECA414}">
      <dsp:nvSpPr>
        <dsp:cNvPr id="0" name=""/>
        <dsp:cNvSpPr/>
      </dsp:nvSpPr>
      <dsp:spPr>
        <a:xfrm>
          <a:off x="0" y="1753276"/>
          <a:ext cx="6263640" cy="458493"/>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0" i="0" kern="1200" dirty="0">
              <a:latin typeface="Times New Roman" panose="02020603050405020304" pitchFamily="18" charset="0"/>
              <a:cs typeface="Times New Roman" panose="02020603050405020304" pitchFamily="18" charset="0"/>
            </a:rPr>
            <a:t>Duaya vakit ayır, dua güç anlarda direnmenin desteğidir.</a:t>
          </a:r>
          <a:endParaRPr lang="en-US" sz="1900" kern="1200" dirty="0">
            <a:latin typeface="Times New Roman" panose="02020603050405020304" pitchFamily="18" charset="0"/>
            <a:cs typeface="Times New Roman" panose="02020603050405020304" pitchFamily="18" charset="0"/>
          </a:endParaRPr>
        </a:p>
      </dsp:txBody>
      <dsp:txXfrm>
        <a:off x="22382" y="1775658"/>
        <a:ext cx="6218876" cy="413729"/>
      </dsp:txXfrm>
    </dsp:sp>
    <dsp:sp modelId="{66EC694D-D655-C945-91F5-CF01117C8050}">
      <dsp:nvSpPr>
        <dsp:cNvPr id="0" name=""/>
        <dsp:cNvSpPr/>
      </dsp:nvSpPr>
      <dsp:spPr>
        <a:xfrm>
          <a:off x="0" y="2266490"/>
          <a:ext cx="6263640" cy="458493"/>
        </a:xfrm>
        <a:prstGeom prst="roundRect">
          <a:avLst/>
        </a:prstGeom>
        <a:solidFill>
          <a:schemeClr val="accent5">
            <a:hueOff val="-3268153"/>
            <a:satOff val="-4546"/>
            <a:lumOff val="-17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0" i="0" kern="1200" dirty="0">
              <a:latin typeface="Times New Roman" panose="02020603050405020304" pitchFamily="18" charset="0"/>
              <a:cs typeface="Times New Roman" panose="02020603050405020304" pitchFamily="18" charset="0"/>
            </a:rPr>
            <a:t>Sevmeye vakit ayır, sevme yaşamı tatlı kılan şeydir.</a:t>
          </a:r>
          <a:endParaRPr lang="en-US" sz="1900" kern="1200" dirty="0">
            <a:latin typeface="Times New Roman" panose="02020603050405020304" pitchFamily="18" charset="0"/>
            <a:cs typeface="Times New Roman" panose="02020603050405020304" pitchFamily="18" charset="0"/>
          </a:endParaRPr>
        </a:p>
      </dsp:txBody>
      <dsp:txXfrm>
        <a:off x="22382" y="2288872"/>
        <a:ext cx="6218876" cy="413729"/>
      </dsp:txXfrm>
    </dsp:sp>
    <dsp:sp modelId="{CB352BA2-2497-0244-859C-8A4A4CF71BD7}">
      <dsp:nvSpPr>
        <dsp:cNvPr id="0" name=""/>
        <dsp:cNvSpPr/>
      </dsp:nvSpPr>
      <dsp:spPr>
        <a:xfrm>
          <a:off x="0" y="2779704"/>
          <a:ext cx="6263640" cy="458493"/>
        </a:xfrm>
        <a:prstGeom prst="roundRect">
          <a:avLst/>
        </a:prstGeom>
        <a:solidFill>
          <a:schemeClr val="accent5">
            <a:hueOff val="-4085191"/>
            <a:satOff val="-5682"/>
            <a:lumOff val="-21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0" i="0" kern="1200" dirty="0">
              <a:latin typeface="Times New Roman" panose="02020603050405020304" pitchFamily="18" charset="0"/>
              <a:cs typeface="Times New Roman" panose="02020603050405020304" pitchFamily="18" charset="0"/>
            </a:rPr>
            <a:t>Anlaşmaya vakit ayır, anlaşma yaşama güzel bir tat verir.</a:t>
          </a:r>
          <a:endParaRPr lang="en-US" sz="1900" kern="1200" dirty="0">
            <a:latin typeface="Times New Roman" panose="02020603050405020304" pitchFamily="18" charset="0"/>
            <a:cs typeface="Times New Roman" panose="02020603050405020304" pitchFamily="18" charset="0"/>
          </a:endParaRPr>
        </a:p>
      </dsp:txBody>
      <dsp:txXfrm>
        <a:off x="22382" y="2802086"/>
        <a:ext cx="6218876" cy="413729"/>
      </dsp:txXfrm>
    </dsp:sp>
    <dsp:sp modelId="{FF15505D-D433-2844-88C9-B1F5DF679EF8}">
      <dsp:nvSpPr>
        <dsp:cNvPr id="0" name=""/>
        <dsp:cNvSpPr/>
      </dsp:nvSpPr>
      <dsp:spPr>
        <a:xfrm>
          <a:off x="0" y="3292917"/>
          <a:ext cx="6263640" cy="458493"/>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0" i="0" kern="1200" dirty="0">
              <a:latin typeface="Times New Roman" panose="02020603050405020304" pitchFamily="18" charset="0"/>
              <a:cs typeface="Times New Roman" panose="02020603050405020304" pitchFamily="18" charset="0"/>
            </a:rPr>
            <a:t>Gülmeye vakit ayır, gülme ruhun güzelliğidir.</a:t>
          </a:r>
          <a:endParaRPr lang="en-US" sz="1900" kern="1200" dirty="0">
            <a:latin typeface="Times New Roman" panose="02020603050405020304" pitchFamily="18" charset="0"/>
            <a:cs typeface="Times New Roman" panose="02020603050405020304" pitchFamily="18" charset="0"/>
          </a:endParaRPr>
        </a:p>
      </dsp:txBody>
      <dsp:txXfrm>
        <a:off x="22382" y="3315299"/>
        <a:ext cx="6218876" cy="413729"/>
      </dsp:txXfrm>
    </dsp:sp>
    <dsp:sp modelId="{ACD5F3A4-04A6-E14B-A7A5-48200C8FC85A}">
      <dsp:nvSpPr>
        <dsp:cNvPr id="0" name=""/>
        <dsp:cNvSpPr/>
      </dsp:nvSpPr>
      <dsp:spPr>
        <a:xfrm>
          <a:off x="0" y="3806131"/>
          <a:ext cx="6263640" cy="458493"/>
        </a:xfrm>
        <a:prstGeom prst="roundRect">
          <a:avLst/>
        </a:prstGeom>
        <a:solidFill>
          <a:schemeClr val="accent5">
            <a:hueOff val="-5719268"/>
            <a:satOff val="-7955"/>
            <a:lumOff val="-30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0" i="0" kern="1200" dirty="0">
              <a:latin typeface="Times New Roman" panose="02020603050405020304" pitchFamily="18" charset="0"/>
              <a:cs typeface="Times New Roman" panose="02020603050405020304" pitchFamily="18" charset="0"/>
            </a:rPr>
            <a:t>Vermeye vakit ayır, verme günün aydınlığıdır.</a:t>
          </a:r>
          <a:endParaRPr lang="en-US" sz="1900" kern="1200" dirty="0">
            <a:latin typeface="Times New Roman" panose="02020603050405020304" pitchFamily="18" charset="0"/>
            <a:cs typeface="Times New Roman" panose="02020603050405020304" pitchFamily="18" charset="0"/>
          </a:endParaRPr>
        </a:p>
      </dsp:txBody>
      <dsp:txXfrm>
        <a:off x="22382" y="3828513"/>
        <a:ext cx="6218876" cy="413729"/>
      </dsp:txXfrm>
    </dsp:sp>
    <dsp:sp modelId="{D1385AC3-B0EA-CF47-8EE3-126CFA74D0B6}">
      <dsp:nvSpPr>
        <dsp:cNvPr id="0" name=""/>
        <dsp:cNvSpPr/>
      </dsp:nvSpPr>
      <dsp:spPr>
        <a:xfrm>
          <a:off x="0" y="4319345"/>
          <a:ext cx="6263640" cy="458493"/>
        </a:xfrm>
        <a:prstGeom prst="roundRect">
          <a:avLst/>
        </a:prstGeom>
        <a:solidFill>
          <a:schemeClr val="accent5">
            <a:hueOff val="-6536306"/>
            <a:satOff val="-9092"/>
            <a:lumOff val="-34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0" i="0" kern="1200" dirty="0">
              <a:latin typeface="Times New Roman" panose="02020603050405020304" pitchFamily="18" charset="0"/>
              <a:cs typeface="Times New Roman" panose="02020603050405020304" pitchFamily="18" charset="0"/>
            </a:rPr>
            <a:t>İşini iyi yapmaya vakit ayır, iyi iş kişiyi kendine saygın yapar.</a:t>
          </a:r>
          <a:endParaRPr lang="en-US" sz="1900" kern="1200" dirty="0">
            <a:latin typeface="Times New Roman" panose="02020603050405020304" pitchFamily="18" charset="0"/>
            <a:cs typeface="Times New Roman" panose="02020603050405020304" pitchFamily="18" charset="0"/>
          </a:endParaRPr>
        </a:p>
      </dsp:txBody>
      <dsp:txXfrm>
        <a:off x="22382" y="4341727"/>
        <a:ext cx="6218876" cy="413729"/>
      </dsp:txXfrm>
    </dsp:sp>
    <dsp:sp modelId="{CA7FC02A-D69A-994F-AB44-D5982E6DE59A}">
      <dsp:nvSpPr>
        <dsp:cNvPr id="0" name=""/>
        <dsp:cNvSpPr/>
      </dsp:nvSpPr>
      <dsp:spPr>
        <a:xfrm>
          <a:off x="0" y="4832558"/>
          <a:ext cx="6263640" cy="458493"/>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tr-TR" sz="1900" b="0" i="0" kern="1200" dirty="0">
              <a:latin typeface="Times New Roman" panose="02020603050405020304" pitchFamily="18" charset="0"/>
              <a:cs typeface="Times New Roman" panose="02020603050405020304" pitchFamily="18" charset="0"/>
            </a:rPr>
            <a:t>Teşekküre vakit ayır, teşekkür yaşam pastasının kremasıdır</a:t>
          </a:r>
          <a:r>
            <a:rPr lang="tr-TR" sz="1900" b="0" i="0" kern="1200" dirty="0"/>
            <a:t>.</a:t>
          </a:r>
          <a:endParaRPr lang="en-US" sz="1900" kern="1200" dirty="0"/>
        </a:p>
      </dsp:txBody>
      <dsp:txXfrm>
        <a:off x="22382" y="4854940"/>
        <a:ext cx="6218876" cy="413729"/>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D1B146-0725-4747-B2D6-A17C196EEC28}" type="datetimeFigureOut">
              <a:rPr lang="tr-TR" smtClean="0"/>
              <a:t>17.03.2025</a:t>
            </a:fld>
            <a:endParaRPr lang="tr-TR"/>
          </a:p>
        </p:txBody>
      </p:sp>
      <p:sp>
        <p:nvSpPr>
          <p:cNvPr id="4" name="Slayt Görüntüsü Yer Tutucus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59A226-4FFA-4183-B433-0A22C8159CE1}" type="slidenum">
              <a:rPr lang="tr-TR" smtClean="0"/>
              <a:t>‹#›</a:t>
            </a:fld>
            <a:endParaRPr lang="tr-TR"/>
          </a:p>
        </p:txBody>
      </p:sp>
    </p:spTree>
    <p:extLst>
      <p:ext uri="{BB962C8B-B14F-4D97-AF65-F5344CB8AC3E}">
        <p14:creationId xmlns:p14="http://schemas.microsoft.com/office/powerpoint/2010/main" val="1153249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F59A226-4FFA-4183-B433-0A22C8159CE1}" type="slidenum">
              <a:rPr lang="tr-TR" smtClean="0"/>
              <a:t>1</a:t>
            </a:fld>
            <a:endParaRPr lang="tr-TR"/>
          </a:p>
        </p:txBody>
      </p:sp>
    </p:spTree>
    <p:extLst>
      <p:ext uri="{BB962C8B-B14F-4D97-AF65-F5344CB8AC3E}">
        <p14:creationId xmlns:p14="http://schemas.microsoft.com/office/powerpoint/2010/main" val="2610328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F59A226-4FFA-4183-B433-0A22C8159CE1}" type="slidenum">
              <a:rPr lang="tr-TR" smtClean="0"/>
              <a:t>11</a:t>
            </a:fld>
            <a:endParaRPr lang="tr-TR"/>
          </a:p>
        </p:txBody>
      </p:sp>
    </p:spTree>
    <p:extLst>
      <p:ext uri="{BB962C8B-B14F-4D97-AF65-F5344CB8AC3E}">
        <p14:creationId xmlns:p14="http://schemas.microsoft.com/office/powerpoint/2010/main" val="3100861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fld id="{838078F0-496B-422B-A21E-C3A7EA57D57B}" type="slidenum">
              <a:rPr lang="en-US" sz="1200" smtClean="0"/>
              <a:pPr eaLnBrk="1" hangingPunct="1"/>
              <a:t>13</a:t>
            </a:fld>
            <a:endParaRPr lang="en-US"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p>
        </p:txBody>
      </p:sp>
    </p:spTree>
    <p:extLst>
      <p:ext uri="{BB962C8B-B14F-4D97-AF65-F5344CB8AC3E}">
        <p14:creationId xmlns:p14="http://schemas.microsoft.com/office/powerpoint/2010/main" val="2103566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F59A226-4FFA-4183-B433-0A22C8159CE1}" type="slidenum">
              <a:rPr lang="tr-TR" smtClean="0"/>
              <a:t>30</a:t>
            </a:fld>
            <a:endParaRPr lang="tr-TR"/>
          </a:p>
        </p:txBody>
      </p:sp>
    </p:spTree>
    <p:extLst>
      <p:ext uri="{BB962C8B-B14F-4D97-AF65-F5344CB8AC3E}">
        <p14:creationId xmlns:p14="http://schemas.microsoft.com/office/powerpoint/2010/main" val="4091621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3E86ACA4-DA70-4A36-9E9B-04884179BBB2}" type="datetimeFigureOut">
              <a:rPr lang="tr-TR" smtClean="0"/>
              <a:t>17.03.2025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358259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E86ACA4-DA70-4A36-9E9B-04884179BBB2}" type="datetimeFigureOut">
              <a:rPr lang="tr-TR" smtClean="0"/>
              <a:t>17.03.2025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1561541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E86ACA4-DA70-4A36-9E9B-04884179BBB2}" type="datetimeFigureOut">
              <a:rPr lang="tr-TR" smtClean="0"/>
              <a:t>17.03.2025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232245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914400" y="2130426"/>
            <a:ext cx="10363200" cy="1470025"/>
          </a:xfrm>
        </p:spPr>
        <p:txBody>
          <a:bodyPr/>
          <a:lstStyle/>
          <a:p>
            <a:r>
              <a:rPr lang="tr-TR"/>
              <a:t>Asıl başlık stili için tıklatın</a:t>
            </a:r>
          </a:p>
        </p:txBody>
      </p:sp>
      <p:sp>
        <p:nvSpPr>
          <p:cNvPr id="3" name="2 Alt Başlık"/>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a:extLst>
              <a:ext uri="{FF2B5EF4-FFF2-40B4-BE49-F238E27FC236}">
                <a16:creationId xmlns:a16="http://schemas.microsoft.com/office/drawing/2014/main" id="{C4B2FBE6-4279-C2C8-868D-A42C9254E0AE}"/>
              </a:ext>
            </a:extLst>
          </p:cNvPr>
          <p:cNvSpPr>
            <a:spLocks noGrp="1"/>
          </p:cNvSpPr>
          <p:nvPr>
            <p:ph type="dt" sz="half" idx="10"/>
          </p:nvPr>
        </p:nvSpPr>
        <p:spPr/>
        <p:txBody>
          <a:bodyPr/>
          <a:lstStyle>
            <a:lvl1pPr>
              <a:defRPr/>
            </a:lvl1pPr>
          </a:lstStyle>
          <a:p>
            <a:pPr>
              <a:defRPr/>
            </a:pPr>
            <a:fld id="{FA017566-58BD-4B5B-A47D-39B406E84438}" type="datetime1">
              <a:rPr lang="tr-TR"/>
              <a:pPr>
                <a:defRPr/>
              </a:pPr>
              <a:t>17.03.2025</a:t>
            </a:fld>
            <a:endParaRPr lang="tr-TR" dirty="0"/>
          </a:p>
        </p:txBody>
      </p:sp>
      <p:sp>
        <p:nvSpPr>
          <p:cNvPr id="5" name="4 Altbilgi Yer Tutucusu">
            <a:extLst>
              <a:ext uri="{FF2B5EF4-FFF2-40B4-BE49-F238E27FC236}">
                <a16:creationId xmlns:a16="http://schemas.microsoft.com/office/drawing/2014/main" id="{34F95676-9397-F820-6455-DCCDDA91FFDD}"/>
              </a:ext>
            </a:extLst>
          </p:cNvPr>
          <p:cNvSpPr>
            <a:spLocks noGrp="1"/>
          </p:cNvSpPr>
          <p:nvPr>
            <p:ph type="ftr" sz="quarter" idx="11"/>
          </p:nvPr>
        </p:nvSpPr>
        <p:spPr/>
        <p:txBody>
          <a:bodyPr/>
          <a:lstStyle>
            <a:lvl1pPr>
              <a:defRPr/>
            </a:lvl1pPr>
          </a:lstStyle>
          <a:p>
            <a:pPr>
              <a:defRPr/>
            </a:pPr>
            <a:endParaRPr lang="tr-TR"/>
          </a:p>
        </p:txBody>
      </p:sp>
      <p:sp>
        <p:nvSpPr>
          <p:cNvPr id="6" name="5 Slayt Numarası Yer Tutucusu">
            <a:extLst>
              <a:ext uri="{FF2B5EF4-FFF2-40B4-BE49-F238E27FC236}">
                <a16:creationId xmlns:a16="http://schemas.microsoft.com/office/drawing/2014/main" id="{336656F3-F64C-842A-F76A-1C8030F05E02}"/>
              </a:ext>
            </a:extLst>
          </p:cNvPr>
          <p:cNvSpPr>
            <a:spLocks noGrp="1"/>
          </p:cNvSpPr>
          <p:nvPr>
            <p:ph type="sldNum" sz="quarter" idx="12"/>
          </p:nvPr>
        </p:nvSpPr>
        <p:spPr/>
        <p:txBody>
          <a:bodyPr/>
          <a:lstStyle>
            <a:lvl1pPr>
              <a:defRPr/>
            </a:lvl1pPr>
          </a:lstStyle>
          <a:p>
            <a:pPr>
              <a:defRPr/>
            </a:pPr>
            <a:fld id="{395724F0-D42D-47D3-8281-5AC4BF3E2443}" type="slidenum">
              <a:rPr lang="tr-TR" altLang="en-US"/>
              <a:pPr>
                <a:defRPr/>
              </a:pPr>
              <a:t>‹#›</a:t>
            </a:fld>
            <a:endParaRPr lang="tr-TR" altLang="en-US"/>
          </a:p>
        </p:txBody>
      </p:sp>
    </p:spTree>
    <p:extLst>
      <p:ext uri="{BB962C8B-B14F-4D97-AF65-F5344CB8AC3E}">
        <p14:creationId xmlns:p14="http://schemas.microsoft.com/office/powerpoint/2010/main" val="3714155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a:extLst>
              <a:ext uri="{FF2B5EF4-FFF2-40B4-BE49-F238E27FC236}">
                <a16:creationId xmlns:a16="http://schemas.microsoft.com/office/drawing/2014/main" id="{C4599DF2-1FAE-DFDB-052A-39394B4C63BA}"/>
              </a:ext>
            </a:extLst>
          </p:cNvPr>
          <p:cNvSpPr>
            <a:spLocks noGrp="1"/>
          </p:cNvSpPr>
          <p:nvPr>
            <p:ph type="dt" sz="half" idx="10"/>
          </p:nvPr>
        </p:nvSpPr>
        <p:spPr/>
        <p:txBody>
          <a:bodyPr/>
          <a:lstStyle>
            <a:lvl1pPr>
              <a:defRPr/>
            </a:lvl1pPr>
          </a:lstStyle>
          <a:p>
            <a:pPr>
              <a:defRPr/>
            </a:pPr>
            <a:fld id="{C4F68C65-2275-4783-97B0-47088DFAC45F}" type="datetime1">
              <a:rPr lang="tr-TR"/>
              <a:pPr>
                <a:defRPr/>
              </a:pPr>
              <a:t>17.03.2025</a:t>
            </a:fld>
            <a:endParaRPr lang="tr-TR" dirty="0"/>
          </a:p>
        </p:txBody>
      </p:sp>
      <p:sp>
        <p:nvSpPr>
          <p:cNvPr id="5" name="4 Altbilgi Yer Tutucusu">
            <a:extLst>
              <a:ext uri="{FF2B5EF4-FFF2-40B4-BE49-F238E27FC236}">
                <a16:creationId xmlns:a16="http://schemas.microsoft.com/office/drawing/2014/main" id="{FE5241E1-A44C-332B-CB14-303B6F9490C1}"/>
              </a:ext>
            </a:extLst>
          </p:cNvPr>
          <p:cNvSpPr>
            <a:spLocks noGrp="1"/>
          </p:cNvSpPr>
          <p:nvPr>
            <p:ph type="ftr" sz="quarter" idx="11"/>
          </p:nvPr>
        </p:nvSpPr>
        <p:spPr/>
        <p:txBody>
          <a:bodyPr/>
          <a:lstStyle>
            <a:lvl1pPr>
              <a:defRPr/>
            </a:lvl1pPr>
          </a:lstStyle>
          <a:p>
            <a:pPr>
              <a:defRPr/>
            </a:pPr>
            <a:endParaRPr lang="tr-TR"/>
          </a:p>
        </p:txBody>
      </p:sp>
      <p:sp>
        <p:nvSpPr>
          <p:cNvPr id="6" name="5 Slayt Numarası Yer Tutucusu">
            <a:extLst>
              <a:ext uri="{FF2B5EF4-FFF2-40B4-BE49-F238E27FC236}">
                <a16:creationId xmlns:a16="http://schemas.microsoft.com/office/drawing/2014/main" id="{5C27D7AD-5F1A-507D-0B12-95268DC61DF2}"/>
              </a:ext>
            </a:extLst>
          </p:cNvPr>
          <p:cNvSpPr>
            <a:spLocks noGrp="1"/>
          </p:cNvSpPr>
          <p:nvPr>
            <p:ph type="sldNum" sz="quarter" idx="12"/>
          </p:nvPr>
        </p:nvSpPr>
        <p:spPr/>
        <p:txBody>
          <a:bodyPr/>
          <a:lstStyle>
            <a:lvl1pPr>
              <a:defRPr/>
            </a:lvl1pPr>
          </a:lstStyle>
          <a:p>
            <a:pPr>
              <a:defRPr/>
            </a:pPr>
            <a:fld id="{65C3C4FE-0A06-4EA4-9926-5078BD367837}" type="slidenum">
              <a:rPr lang="tr-TR" altLang="en-US"/>
              <a:pPr>
                <a:defRPr/>
              </a:pPr>
              <a:t>‹#›</a:t>
            </a:fld>
            <a:endParaRPr lang="tr-TR" altLang="en-US"/>
          </a:p>
        </p:txBody>
      </p:sp>
    </p:spTree>
    <p:extLst>
      <p:ext uri="{BB962C8B-B14F-4D97-AF65-F5344CB8AC3E}">
        <p14:creationId xmlns:p14="http://schemas.microsoft.com/office/powerpoint/2010/main" val="1660246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a:extLst>
              <a:ext uri="{FF2B5EF4-FFF2-40B4-BE49-F238E27FC236}">
                <a16:creationId xmlns:a16="http://schemas.microsoft.com/office/drawing/2014/main" id="{EBD1629D-D8F7-B63E-B25E-750ECD7F838E}"/>
              </a:ext>
            </a:extLst>
          </p:cNvPr>
          <p:cNvSpPr>
            <a:spLocks noGrp="1"/>
          </p:cNvSpPr>
          <p:nvPr>
            <p:ph type="dt" sz="half" idx="10"/>
          </p:nvPr>
        </p:nvSpPr>
        <p:spPr/>
        <p:txBody>
          <a:bodyPr/>
          <a:lstStyle>
            <a:lvl1pPr>
              <a:defRPr/>
            </a:lvl1pPr>
          </a:lstStyle>
          <a:p>
            <a:pPr>
              <a:defRPr/>
            </a:pPr>
            <a:fld id="{7A6AC78A-84A2-4278-A77A-5B975418CA76}" type="datetime1">
              <a:rPr lang="tr-TR"/>
              <a:pPr>
                <a:defRPr/>
              </a:pPr>
              <a:t>17.03.2025</a:t>
            </a:fld>
            <a:endParaRPr lang="tr-TR" dirty="0"/>
          </a:p>
        </p:txBody>
      </p:sp>
      <p:sp>
        <p:nvSpPr>
          <p:cNvPr id="5" name="4 Altbilgi Yer Tutucusu">
            <a:extLst>
              <a:ext uri="{FF2B5EF4-FFF2-40B4-BE49-F238E27FC236}">
                <a16:creationId xmlns:a16="http://schemas.microsoft.com/office/drawing/2014/main" id="{616278E1-A0D6-7395-EC3A-306580D04AC7}"/>
              </a:ext>
            </a:extLst>
          </p:cNvPr>
          <p:cNvSpPr>
            <a:spLocks noGrp="1"/>
          </p:cNvSpPr>
          <p:nvPr>
            <p:ph type="ftr" sz="quarter" idx="11"/>
          </p:nvPr>
        </p:nvSpPr>
        <p:spPr/>
        <p:txBody>
          <a:bodyPr/>
          <a:lstStyle>
            <a:lvl1pPr>
              <a:defRPr/>
            </a:lvl1pPr>
          </a:lstStyle>
          <a:p>
            <a:pPr>
              <a:defRPr/>
            </a:pPr>
            <a:endParaRPr lang="tr-TR"/>
          </a:p>
        </p:txBody>
      </p:sp>
      <p:sp>
        <p:nvSpPr>
          <p:cNvPr id="6" name="5 Slayt Numarası Yer Tutucusu">
            <a:extLst>
              <a:ext uri="{FF2B5EF4-FFF2-40B4-BE49-F238E27FC236}">
                <a16:creationId xmlns:a16="http://schemas.microsoft.com/office/drawing/2014/main" id="{542AABA3-D7C2-A796-EB95-0AB83F279AC6}"/>
              </a:ext>
            </a:extLst>
          </p:cNvPr>
          <p:cNvSpPr>
            <a:spLocks noGrp="1"/>
          </p:cNvSpPr>
          <p:nvPr>
            <p:ph type="sldNum" sz="quarter" idx="12"/>
          </p:nvPr>
        </p:nvSpPr>
        <p:spPr/>
        <p:txBody>
          <a:bodyPr/>
          <a:lstStyle>
            <a:lvl1pPr>
              <a:defRPr/>
            </a:lvl1pPr>
          </a:lstStyle>
          <a:p>
            <a:pPr>
              <a:defRPr/>
            </a:pPr>
            <a:fld id="{A6773ECC-0439-40F1-A1F0-3DC272A9F010}" type="slidenum">
              <a:rPr lang="tr-TR" altLang="en-US"/>
              <a:pPr>
                <a:defRPr/>
              </a:pPr>
              <a:t>‹#›</a:t>
            </a:fld>
            <a:endParaRPr lang="tr-TR" altLang="en-US"/>
          </a:p>
        </p:txBody>
      </p:sp>
    </p:spTree>
    <p:extLst>
      <p:ext uri="{BB962C8B-B14F-4D97-AF65-F5344CB8AC3E}">
        <p14:creationId xmlns:p14="http://schemas.microsoft.com/office/powerpoint/2010/main" val="2426691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3 Veri Yer Tutucusu">
            <a:extLst>
              <a:ext uri="{FF2B5EF4-FFF2-40B4-BE49-F238E27FC236}">
                <a16:creationId xmlns:a16="http://schemas.microsoft.com/office/drawing/2014/main" id="{5FD8BF6B-3A0D-6BA6-12DF-37C5495E756B}"/>
              </a:ext>
            </a:extLst>
          </p:cNvPr>
          <p:cNvSpPr>
            <a:spLocks noGrp="1"/>
          </p:cNvSpPr>
          <p:nvPr>
            <p:ph type="dt" sz="half" idx="10"/>
          </p:nvPr>
        </p:nvSpPr>
        <p:spPr/>
        <p:txBody>
          <a:bodyPr/>
          <a:lstStyle>
            <a:lvl1pPr>
              <a:defRPr/>
            </a:lvl1pPr>
          </a:lstStyle>
          <a:p>
            <a:pPr>
              <a:defRPr/>
            </a:pPr>
            <a:fld id="{9BAF8C24-C6DB-4CF9-AC1B-E6048BE13719}" type="datetime1">
              <a:rPr lang="tr-TR"/>
              <a:pPr>
                <a:defRPr/>
              </a:pPr>
              <a:t>17.03.2025</a:t>
            </a:fld>
            <a:endParaRPr lang="tr-TR" dirty="0"/>
          </a:p>
        </p:txBody>
      </p:sp>
      <p:sp>
        <p:nvSpPr>
          <p:cNvPr id="6" name="4 Altbilgi Yer Tutucusu">
            <a:extLst>
              <a:ext uri="{FF2B5EF4-FFF2-40B4-BE49-F238E27FC236}">
                <a16:creationId xmlns:a16="http://schemas.microsoft.com/office/drawing/2014/main" id="{03287601-7816-3DB2-5E70-C995AC2727EE}"/>
              </a:ext>
            </a:extLst>
          </p:cNvPr>
          <p:cNvSpPr>
            <a:spLocks noGrp="1"/>
          </p:cNvSpPr>
          <p:nvPr>
            <p:ph type="ftr" sz="quarter" idx="11"/>
          </p:nvPr>
        </p:nvSpPr>
        <p:spPr/>
        <p:txBody>
          <a:bodyPr/>
          <a:lstStyle>
            <a:lvl1pPr>
              <a:defRPr/>
            </a:lvl1pPr>
          </a:lstStyle>
          <a:p>
            <a:pPr>
              <a:defRPr/>
            </a:pPr>
            <a:endParaRPr lang="tr-TR"/>
          </a:p>
        </p:txBody>
      </p:sp>
      <p:sp>
        <p:nvSpPr>
          <p:cNvPr id="7" name="5 Slayt Numarası Yer Tutucusu">
            <a:extLst>
              <a:ext uri="{FF2B5EF4-FFF2-40B4-BE49-F238E27FC236}">
                <a16:creationId xmlns:a16="http://schemas.microsoft.com/office/drawing/2014/main" id="{9478407A-B5FC-F4AA-5532-13B17C38FD95}"/>
              </a:ext>
            </a:extLst>
          </p:cNvPr>
          <p:cNvSpPr>
            <a:spLocks noGrp="1"/>
          </p:cNvSpPr>
          <p:nvPr>
            <p:ph type="sldNum" sz="quarter" idx="12"/>
          </p:nvPr>
        </p:nvSpPr>
        <p:spPr/>
        <p:txBody>
          <a:bodyPr/>
          <a:lstStyle>
            <a:lvl1pPr>
              <a:defRPr/>
            </a:lvl1pPr>
          </a:lstStyle>
          <a:p>
            <a:pPr>
              <a:defRPr/>
            </a:pPr>
            <a:fld id="{4FDF77CC-1DA8-4E5A-9AB7-901E9841605C}" type="slidenum">
              <a:rPr lang="tr-TR" altLang="en-US"/>
              <a:pPr>
                <a:defRPr/>
              </a:pPr>
              <a:t>‹#›</a:t>
            </a:fld>
            <a:endParaRPr lang="tr-TR" altLang="en-US"/>
          </a:p>
        </p:txBody>
      </p:sp>
    </p:spTree>
    <p:extLst>
      <p:ext uri="{BB962C8B-B14F-4D97-AF65-F5344CB8AC3E}">
        <p14:creationId xmlns:p14="http://schemas.microsoft.com/office/powerpoint/2010/main" val="3848017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3 Veri Yer Tutucusu">
            <a:extLst>
              <a:ext uri="{FF2B5EF4-FFF2-40B4-BE49-F238E27FC236}">
                <a16:creationId xmlns:a16="http://schemas.microsoft.com/office/drawing/2014/main" id="{311BC846-33D7-3F7F-D567-B2E3E1382953}"/>
              </a:ext>
            </a:extLst>
          </p:cNvPr>
          <p:cNvSpPr>
            <a:spLocks noGrp="1"/>
          </p:cNvSpPr>
          <p:nvPr>
            <p:ph type="dt" sz="half" idx="10"/>
          </p:nvPr>
        </p:nvSpPr>
        <p:spPr/>
        <p:txBody>
          <a:bodyPr/>
          <a:lstStyle>
            <a:lvl1pPr>
              <a:defRPr/>
            </a:lvl1pPr>
          </a:lstStyle>
          <a:p>
            <a:pPr>
              <a:defRPr/>
            </a:pPr>
            <a:fld id="{31C879D0-BAD4-4B1C-9706-2B8EE9D3C624}" type="datetime1">
              <a:rPr lang="tr-TR"/>
              <a:pPr>
                <a:defRPr/>
              </a:pPr>
              <a:t>17.03.2025</a:t>
            </a:fld>
            <a:endParaRPr lang="tr-TR" dirty="0"/>
          </a:p>
        </p:txBody>
      </p:sp>
      <p:sp>
        <p:nvSpPr>
          <p:cNvPr id="8" name="4 Altbilgi Yer Tutucusu">
            <a:extLst>
              <a:ext uri="{FF2B5EF4-FFF2-40B4-BE49-F238E27FC236}">
                <a16:creationId xmlns:a16="http://schemas.microsoft.com/office/drawing/2014/main" id="{66DD86A2-0DBD-2364-1FDD-4CAB80549E08}"/>
              </a:ext>
            </a:extLst>
          </p:cNvPr>
          <p:cNvSpPr>
            <a:spLocks noGrp="1"/>
          </p:cNvSpPr>
          <p:nvPr>
            <p:ph type="ftr" sz="quarter" idx="11"/>
          </p:nvPr>
        </p:nvSpPr>
        <p:spPr/>
        <p:txBody>
          <a:bodyPr/>
          <a:lstStyle>
            <a:lvl1pPr>
              <a:defRPr/>
            </a:lvl1pPr>
          </a:lstStyle>
          <a:p>
            <a:pPr>
              <a:defRPr/>
            </a:pPr>
            <a:endParaRPr lang="tr-TR"/>
          </a:p>
        </p:txBody>
      </p:sp>
      <p:sp>
        <p:nvSpPr>
          <p:cNvPr id="9" name="5 Slayt Numarası Yer Tutucusu">
            <a:extLst>
              <a:ext uri="{FF2B5EF4-FFF2-40B4-BE49-F238E27FC236}">
                <a16:creationId xmlns:a16="http://schemas.microsoft.com/office/drawing/2014/main" id="{5D6FF084-CD05-3068-7444-1D1C8EF251B6}"/>
              </a:ext>
            </a:extLst>
          </p:cNvPr>
          <p:cNvSpPr>
            <a:spLocks noGrp="1"/>
          </p:cNvSpPr>
          <p:nvPr>
            <p:ph type="sldNum" sz="quarter" idx="12"/>
          </p:nvPr>
        </p:nvSpPr>
        <p:spPr/>
        <p:txBody>
          <a:bodyPr/>
          <a:lstStyle>
            <a:lvl1pPr>
              <a:defRPr/>
            </a:lvl1pPr>
          </a:lstStyle>
          <a:p>
            <a:pPr>
              <a:defRPr/>
            </a:pPr>
            <a:fld id="{1D982F0C-7301-46BD-B303-6C9805862F9F}" type="slidenum">
              <a:rPr lang="tr-TR" altLang="en-US"/>
              <a:pPr>
                <a:defRPr/>
              </a:pPr>
              <a:t>‹#›</a:t>
            </a:fld>
            <a:endParaRPr lang="tr-TR" altLang="en-US"/>
          </a:p>
        </p:txBody>
      </p:sp>
    </p:spTree>
    <p:extLst>
      <p:ext uri="{BB962C8B-B14F-4D97-AF65-F5344CB8AC3E}">
        <p14:creationId xmlns:p14="http://schemas.microsoft.com/office/powerpoint/2010/main" val="3081794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3 Veri Yer Tutucusu">
            <a:extLst>
              <a:ext uri="{FF2B5EF4-FFF2-40B4-BE49-F238E27FC236}">
                <a16:creationId xmlns:a16="http://schemas.microsoft.com/office/drawing/2014/main" id="{09D9A199-7E3D-8274-0D13-375F24B654D7}"/>
              </a:ext>
            </a:extLst>
          </p:cNvPr>
          <p:cNvSpPr>
            <a:spLocks noGrp="1"/>
          </p:cNvSpPr>
          <p:nvPr>
            <p:ph type="dt" sz="half" idx="10"/>
          </p:nvPr>
        </p:nvSpPr>
        <p:spPr/>
        <p:txBody>
          <a:bodyPr/>
          <a:lstStyle>
            <a:lvl1pPr>
              <a:defRPr/>
            </a:lvl1pPr>
          </a:lstStyle>
          <a:p>
            <a:pPr>
              <a:defRPr/>
            </a:pPr>
            <a:fld id="{577E4EC5-4242-4D4F-A6E8-DBAE20892B8C}" type="datetime1">
              <a:rPr lang="tr-TR"/>
              <a:pPr>
                <a:defRPr/>
              </a:pPr>
              <a:t>17.03.2025</a:t>
            </a:fld>
            <a:endParaRPr lang="tr-TR" dirty="0"/>
          </a:p>
        </p:txBody>
      </p:sp>
      <p:sp>
        <p:nvSpPr>
          <p:cNvPr id="4" name="4 Altbilgi Yer Tutucusu">
            <a:extLst>
              <a:ext uri="{FF2B5EF4-FFF2-40B4-BE49-F238E27FC236}">
                <a16:creationId xmlns:a16="http://schemas.microsoft.com/office/drawing/2014/main" id="{685C2DE4-FCA5-0C89-A070-0473AC0C6C0C}"/>
              </a:ext>
            </a:extLst>
          </p:cNvPr>
          <p:cNvSpPr>
            <a:spLocks noGrp="1"/>
          </p:cNvSpPr>
          <p:nvPr>
            <p:ph type="ftr" sz="quarter" idx="11"/>
          </p:nvPr>
        </p:nvSpPr>
        <p:spPr/>
        <p:txBody>
          <a:bodyPr/>
          <a:lstStyle>
            <a:lvl1pPr>
              <a:defRPr/>
            </a:lvl1pPr>
          </a:lstStyle>
          <a:p>
            <a:pPr>
              <a:defRPr/>
            </a:pPr>
            <a:endParaRPr lang="tr-TR"/>
          </a:p>
        </p:txBody>
      </p:sp>
      <p:sp>
        <p:nvSpPr>
          <p:cNvPr id="5" name="5 Slayt Numarası Yer Tutucusu">
            <a:extLst>
              <a:ext uri="{FF2B5EF4-FFF2-40B4-BE49-F238E27FC236}">
                <a16:creationId xmlns:a16="http://schemas.microsoft.com/office/drawing/2014/main" id="{7BCC4E5F-66EB-0648-052F-3E6998B7D339}"/>
              </a:ext>
            </a:extLst>
          </p:cNvPr>
          <p:cNvSpPr>
            <a:spLocks noGrp="1"/>
          </p:cNvSpPr>
          <p:nvPr>
            <p:ph type="sldNum" sz="quarter" idx="12"/>
          </p:nvPr>
        </p:nvSpPr>
        <p:spPr/>
        <p:txBody>
          <a:bodyPr/>
          <a:lstStyle>
            <a:lvl1pPr>
              <a:defRPr/>
            </a:lvl1pPr>
          </a:lstStyle>
          <a:p>
            <a:pPr>
              <a:defRPr/>
            </a:pPr>
            <a:fld id="{32766C1B-5E90-4EF2-9D0D-B7770AD8FEF5}" type="slidenum">
              <a:rPr lang="tr-TR" altLang="en-US"/>
              <a:pPr>
                <a:defRPr/>
              </a:pPr>
              <a:t>‹#›</a:t>
            </a:fld>
            <a:endParaRPr lang="tr-TR" altLang="en-US"/>
          </a:p>
        </p:txBody>
      </p:sp>
    </p:spTree>
    <p:extLst>
      <p:ext uri="{BB962C8B-B14F-4D97-AF65-F5344CB8AC3E}">
        <p14:creationId xmlns:p14="http://schemas.microsoft.com/office/powerpoint/2010/main" val="2008686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a:extLst>
              <a:ext uri="{FF2B5EF4-FFF2-40B4-BE49-F238E27FC236}">
                <a16:creationId xmlns:a16="http://schemas.microsoft.com/office/drawing/2014/main" id="{F4A69CA3-0AF7-AF96-7232-0E1DD33C7C38}"/>
              </a:ext>
            </a:extLst>
          </p:cNvPr>
          <p:cNvSpPr>
            <a:spLocks noGrp="1"/>
          </p:cNvSpPr>
          <p:nvPr>
            <p:ph type="dt" sz="half" idx="10"/>
          </p:nvPr>
        </p:nvSpPr>
        <p:spPr/>
        <p:txBody>
          <a:bodyPr/>
          <a:lstStyle>
            <a:lvl1pPr>
              <a:defRPr/>
            </a:lvl1pPr>
          </a:lstStyle>
          <a:p>
            <a:pPr>
              <a:defRPr/>
            </a:pPr>
            <a:fld id="{E9AE3A43-A559-4A87-9267-51630251503D}" type="datetime1">
              <a:rPr lang="tr-TR"/>
              <a:pPr>
                <a:defRPr/>
              </a:pPr>
              <a:t>17.03.2025</a:t>
            </a:fld>
            <a:endParaRPr lang="tr-TR" dirty="0"/>
          </a:p>
        </p:txBody>
      </p:sp>
      <p:sp>
        <p:nvSpPr>
          <p:cNvPr id="3" name="4 Altbilgi Yer Tutucusu">
            <a:extLst>
              <a:ext uri="{FF2B5EF4-FFF2-40B4-BE49-F238E27FC236}">
                <a16:creationId xmlns:a16="http://schemas.microsoft.com/office/drawing/2014/main" id="{1181251E-4398-FDEF-40DE-01E6A3648FC1}"/>
              </a:ext>
            </a:extLst>
          </p:cNvPr>
          <p:cNvSpPr>
            <a:spLocks noGrp="1"/>
          </p:cNvSpPr>
          <p:nvPr>
            <p:ph type="ftr" sz="quarter" idx="11"/>
          </p:nvPr>
        </p:nvSpPr>
        <p:spPr/>
        <p:txBody>
          <a:bodyPr/>
          <a:lstStyle>
            <a:lvl1pPr>
              <a:defRPr/>
            </a:lvl1pPr>
          </a:lstStyle>
          <a:p>
            <a:pPr>
              <a:defRPr/>
            </a:pPr>
            <a:endParaRPr lang="tr-TR"/>
          </a:p>
        </p:txBody>
      </p:sp>
      <p:sp>
        <p:nvSpPr>
          <p:cNvPr id="4" name="5 Slayt Numarası Yer Tutucusu">
            <a:extLst>
              <a:ext uri="{FF2B5EF4-FFF2-40B4-BE49-F238E27FC236}">
                <a16:creationId xmlns:a16="http://schemas.microsoft.com/office/drawing/2014/main" id="{FDAE268C-3741-36E1-4ACA-8027570BE9D9}"/>
              </a:ext>
            </a:extLst>
          </p:cNvPr>
          <p:cNvSpPr>
            <a:spLocks noGrp="1"/>
          </p:cNvSpPr>
          <p:nvPr>
            <p:ph type="sldNum" sz="quarter" idx="12"/>
          </p:nvPr>
        </p:nvSpPr>
        <p:spPr/>
        <p:txBody>
          <a:bodyPr/>
          <a:lstStyle>
            <a:lvl1pPr>
              <a:defRPr/>
            </a:lvl1pPr>
          </a:lstStyle>
          <a:p>
            <a:pPr>
              <a:defRPr/>
            </a:pPr>
            <a:fld id="{D0ADFA68-0D1D-4B1F-B485-9E49E156A210}" type="slidenum">
              <a:rPr lang="tr-TR" altLang="en-US"/>
              <a:pPr>
                <a:defRPr/>
              </a:pPr>
              <a:t>‹#›</a:t>
            </a:fld>
            <a:endParaRPr lang="tr-TR" altLang="en-US"/>
          </a:p>
        </p:txBody>
      </p:sp>
    </p:spTree>
    <p:extLst>
      <p:ext uri="{BB962C8B-B14F-4D97-AF65-F5344CB8AC3E}">
        <p14:creationId xmlns:p14="http://schemas.microsoft.com/office/powerpoint/2010/main" val="1303243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1" y="273050"/>
            <a:ext cx="4011084"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3 Veri Yer Tutucusu">
            <a:extLst>
              <a:ext uri="{FF2B5EF4-FFF2-40B4-BE49-F238E27FC236}">
                <a16:creationId xmlns:a16="http://schemas.microsoft.com/office/drawing/2014/main" id="{B5FA2BCD-3AE9-FDA5-B6A1-2538C3302526}"/>
              </a:ext>
            </a:extLst>
          </p:cNvPr>
          <p:cNvSpPr>
            <a:spLocks noGrp="1"/>
          </p:cNvSpPr>
          <p:nvPr>
            <p:ph type="dt" sz="half" idx="10"/>
          </p:nvPr>
        </p:nvSpPr>
        <p:spPr/>
        <p:txBody>
          <a:bodyPr/>
          <a:lstStyle>
            <a:lvl1pPr>
              <a:defRPr/>
            </a:lvl1pPr>
          </a:lstStyle>
          <a:p>
            <a:pPr>
              <a:defRPr/>
            </a:pPr>
            <a:fld id="{411F2FC1-74E9-465E-9F48-16D9D6C18A30}" type="datetime1">
              <a:rPr lang="tr-TR"/>
              <a:pPr>
                <a:defRPr/>
              </a:pPr>
              <a:t>17.03.2025</a:t>
            </a:fld>
            <a:endParaRPr lang="tr-TR" dirty="0"/>
          </a:p>
        </p:txBody>
      </p:sp>
      <p:sp>
        <p:nvSpPr>
          <p:cNvPr id="6" name="4 Altbilgi Yer Tutucusu">
            <a:extLst>
              <a:ext uri="{FF2B5EF4-FFF2-40B4-BE49-F238E27FC236}">
                <a16:creationId xmlns:a16="http://schemas.microsoft.com/office/drawing/2014/main" id="{08E756EB-3FEB-7318-9638-61DF8A2EF5F7}"/>
              </a:ext>
            </a:extLst>
          </p:cNvPr>
          <p:cNvSpPr>
            <a:spLocks noGrp="1"/>
          </p:cNvSpPr>
          <p:nvPr>
            <p:ph type="ftr" sz="quarter" idx="11"/>
          </p:nvPr>
        </p:nvSpPr>
        <p:spPr/>
        <p:txBody>
          <a:bodyPr/>
          <a:lstStyle>
            <a:lvl1pPr>
              <a:defRPr/>
            </a:lvl1pPr>
          </a:lstStyle>
          <a:p>
            <a:pPr>
              <a:defRPr/>
            </a:pPr>
            <a:endParaRPr lang="tr-TR"/>
          </a:p>
        </p:txBody>
      </p:sp>
      <p:sp>
        <p:nvSpPr>
          <p:cNvPr id="7" name="5 Slayt Numarası Yer Tutucusu">
            <a:extLst>
              <a:ext uri="{FF2B5EF4-FFF2-40B4-BE49-F238E27FC236}">
                <a16:creationId xmlns:a16="http://schemas.microsoft.com/office/drawing/2014/main" id="{68741E3A-7845-7D37-1499-A72B4137BE9F}"/>
              </a:ext>
            </a:extLst>
          </p:cNvPr>
          <p:cNvSpPr>
            <a:spLocks noGrp="1"/>
          </p:cNvSpPr>
          <p:nvPr>
            <p:ph type="sldNum" sz="quarter" idx="12"/>
          </p:nvPr>
        </p:nvSpPr>
        <p:spPr/>
        <p:txBody>
          <a:bodyPr/>
          <a:lstStyle>
            <a:lvl1pPr>
              <a:defRPr/>
            </a:lvl1pPr>
          </a:lstStyle>
          <a:p>
            <a:pPr>
              <a:defRPr/>
            </a:pPr>
            <a:fld id="{D8756877-89D9-495A-BB03-C3B446ADAC05}" type="slidenum">
              <a:rPr lang="tr-TR" altLang="en-US"/>
              <a:pPr>
                <a:defRPr/>
              </a:pPr>
              <a:t>‹#›</a:t>
            </a:fld>
            <a:endParaRPr lang="tr-TR" altLang="en-US"/>
          </a:p>
        </p:txBody>
      </p:sp>
    </p:spTree>
    <p:extLst>
      <p:ext uri="{BB962C8B-B14F-4D97-AF65-F5344CB8AC3E}">
        <p14:creationId xmlns:p14="http://schemas.microsoft.com/office/powerpoint/2010/main" val="1910917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E86ACA4-DA70-4A36-9E9B-04884179BBB2}" type="datetimeFigureOut">
              <a:rPr lang="tr-TR" smtClean="0"/>
              <a:t>17.03.2025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34921184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dirty="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3 Veri Yer Tutucusu">
            <a:extLst>
              <a:ext uri="{FF2B5EF4-FFF2-40B4-BE49-F238E27FC236}">
                <a16:creationId xmlns:a16="http://schemas.microsoft.com/office/drawing/2014/main" id="{2E8B2DFB-356F-B8F0-1DED-74ADE52194E6}"/>
              </a:ext>
            </a:extLst>
          </p:cNvPr>
          <p:cNvSpPr>
            <a:spLocks noGrp="1"/>
          </p:cNvSpPr>
          <p:nvPr>
            <p:ph type="dt" sz="half" idx="10"/>
          </p:nvPr>
        </p:nvSpPr>
        <p:spPr/>
        <p:txBody>
          <a:bodyPr/>
          <a:lstStyle>
            <a:lvl1pPr>
              <a:defRPr/>
            </a:lvl1pPr>
          </a:lstStyle>
          <a:p>
            <a:pPr>
              <a:defRPr/>
            </a:pPr>
            <a:fld id="{E36C5817-3AB5-4A40-8039-F88176B4835D}" type="datetime1">
              <a:rPr lang="tr-TR"/>
              <a:pPr>
                <a:defRPr/>
              </a:pPr>
              <a:t>17.03.2025</a:t>
            </a:fld>
            <a:endParaRPr lang="tr-TR" dirty="0"/>
          </a:p>
        </p:txBody>
      </p:sp>
      <p:sp>
        <p:nvSpPr>
          <p:cNvPr id="6" name="4 Altbilgi Yer Tutucusu">
            <a:extLst>
              <a:ext uri="{FF2B5EF4-FFF2-40B4-BE49-F238E27FC236}">
                <a16:creationId xmlns:a16="http://schemas.microsoft.com/office/drawing/2014/main" id="{721815FE-D065-54C0-A9EB-FA6207768D16}"/>
              </a:ext>
            </a:extLst>
          </p:cNvPr>
          <p:cNvSpPr>
            <a:spLocks noGrp="1"/>
          </p:cNvSpPr>
          <p:nvPr>
            <p:ph type="ftr" sz="quarter" idx="11"/>
          </p:nvPr>
        </p:nvSpPr>
        <p:spPr/>
        <p:txBody>
          <a:bodyPr/>
          <a:lstStyle>
            <a:lvl1pPr>
              <a:defRPr/>
            </a:lvl1pPr>
          </a:lstStyle>
          <a:p>
            <a:pPr>
              <a:defRPr/>
            </a:pPr>
            <a:endParaRPr lang="tr-TR"/>
          </a:p>
        </p:txBody>
      </p:sp>
      <p:sp>
        <p:nvSpPr>
          <p:cNvPr id="7" name="5 Slayt Numarası Yer Tutucusu">
            <a:extLst>
              <a:ext uri="{FF2B5EF4-FFF2-40B4-BE49-F238E27FC236}">
                <a16:creationId xmlns:a16="http://schemas.microsoft.com/office/drawing/2014/main" id="{43F44C27-A074-210A-5356-8D5D923D023F}"/>
              </a:ext>
            </a:extLst>
          </p:cNvPr>
          <p:cNvSpPr>
            <a:spLocks noGrp="1"/>
          </p:cNvSpPr>
          <p:nvPr>
            <p:ph type="sldNum" sz="quarter" idx="12"/>
          </p:nvPr>
        </p:nvSpPr>
        <p:spPr/>
        <p:txBody>
          <a:bodyPr/>
          <a:lstStyle>
            <a:lvl1pPr>
              <a:defRPr/>
            </a:lvl1pPr>
          </a:lstStyle>
          <a:p>
            <a:pPr>
              <a:defRPr/>
            </a:pPr>
            <a:fld id="{21319632-DC1E-4329-8F47-8EE7B13B4A37}" type="slidenum">
              <a:rPr lang="tr-TR" altLang="en-US"/>
              <a:pPr>
                <a:defRPr/>
              </a:pPr>
              <a:t>‹#›</a:t>
            </a:fld>
            <a:endParaRPr lang="tr-TR" altLang="en-US"/>
          </a:p>
        </p:txBody>
      </p:sp>
    </p:spTree>
    <p:extLst>
      <p:ext uri="{BB962C8B-B14F-4D97-AF65-F5344CB8AC3E}">
        <p14:creationId xmlns:p14="http://schemas.microsoft.com/office/powerpoint/2010/main" val="530778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a:extLst>
              <a:ext uri="{FF2B5EF4-FFF2-40B4-BE49-F238E27FC236}">
                <a16:creationId xmlns:a16="http://schemas.microsoft.com/office/drawing/2014/main" id="{84D24F6C-74A2-0A36-B4A4-D3CBFBA1DDD2}"/>
              </a:ext>
            </a:extLst>
          </p:cNvPr>
          <p:cNvSpPr>
            <a:spLocks noGrp="1"/>
          </p:cNvSpPr>
          <p:nvPr>
            <p:ph type="dt" sz="half" idx="10"/>
          </p:nvPr>
        </p:nvSpPr>
        <p:spPr/>
        <p:txBody>
          <a:bodyPr/>
          <a:lstStyle>
            <a:lvl1pPr>
              <a:defRPr/>
            </a:lvl1pPr>
          </a:lstStyle>
          <a:p>
            <a:pPr>
              <a:defRPr/>
            </a:pPr>
            <a:fld id="{55D2BB46-9687-4C8A-8084-650E15F82727}" type="datetime1">
              <a:rPr lang="tr-TR"/>
              <a:pPr>
                <a:defRPr/>
              </a:pPr>
              <a:t>17.03.2025</a:t>
            </a:fld>
            <a:endParaRPr lang="tr-TR" dirty="0"/>
          </a:p>
        </p:txBody>
      </p:sp>
      <p:sp>
        <p:nvSpPr>
          <p:cNvPr id="5" name="4 Altbilgi Yer Tutucusu">
            <a:extLst>
              <a:ext uri="{FF2B5EF4-FFF2-40B4-BE49-F238E27FC236}">
                <a16:creationId xmlns:a16="http://schemas.microsoft.com/office/drawing/2014/main" id="{BB4F64A3-4E1F-6911-5A47-13EDD5C75CC1}"/>
              </a:ext>
            </a:extLst>
          </p:cNvPr>
          <p:cNvSpPr>
            <a:spLocks noGrp="1"/>
          </p:cNvSpPr>
          <p:nvPr>
            <p:ph type="ftr" sz="quarter" idx="11"/>
          </p:nvPr>
        </p:nvSpPr>
        <p:spPr/>
        <p:txBody>
          <a:bodyPr/>
          <a:lstStyle>
            <a:lvl1pPr>
              <a:defRPr/>
            </a:lvl1pPr>
          </a:lstStyle>
          <a:p>
            <a:pPr>
              <a:defRPr/>
            </a:pPr>
            <a:endParaRPr lang="tr-TR"/>
          </a:p>
        </p:txBody>
      </p:sp>
      <p:sp>
        <p:nvSpPr>
          <p:cNvPr id="6" name="5 Slayt Numarası Yer Tutucusu">
            <a:extLst>
              <a:ext uri="{FF2B5EF4-FFF2-40B4-BE49-F238E27FC236}">
                <a16:creationId xmlns:a16="http://schemas.microsoft.com/office/drawing/2014/main" id="{FD974E5D-7D03-A248-957F-9CF0A999FD3D}"/>
              </a:ext>
            </a:extLst>
          </p:cNvPr>
          <p:cNvSpPr>
            <a:spLocks noGrp="1"/>
          </p:cNvSpPr>
          <p:nvPr>
            <p:ph type="sldNum" sz="quarter" idx="12"/>
          </p:nvPr>
        </p:nvSpPr>
        <p:spPr/>
        <p:txBody>
          <a:bodyPr/>
          <a:lstStyle>
            <a:lvl1pPr>
              <a:defRPr/>
            </a:lvl1pPr>
          </a:lstStyle>
          <a:p>
            <a:pPr>
              <a:defRPr/>
            </a:pPr>
            <a:fld id="{C4B2B604-8D27-4E06-BC4C-E94247FE4979}" type="slidenum">
              <a:rPr lang="tr-TR" altLang="en-US"/>
              <a:pPr>
                <a:defRPr/>
              </a:pPr>
              <a:t>‹#›</a:t>
            </a:fld>
            <a:endParaRPr lang="tr-TR" altLang="en-US"/>
          </a:p>
        </p:txBody>
      </p:sp>
    </p:spTree>
    <p:extLst>
      <p:ext uri="{BB962C8B-B14F-4D97-AF65-F5344CB8AC3E}">
        <p14:creationId xmlns:p14="http://schemas.microsoft.com/office/powerpoint/2010/main" val="3423274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4639"/>
            <a:ext cx="27432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609600" y="274639"/>
            <a:ext cx="80264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a:extLst>
              <a:ext uri="{FF2B5EF4-FFF2-40B4-BE49-F238E27FC236}">
                <a16:creationId xmlns:a16="http://schemas.microsoft.com/office/drawing/2014/main" id="{B10F2B39-03B0-6357-80FE-8E9284D27367}"/>
              </a:ext>
            </a:extLst>
          </p:cNvPr>
          <p:cNvSpPr>
            <a:spLocks noGrp="1"/>
          </p:cNvSpPr>
          <p:nvPr>
            <p:ph type="dt" sz="half" idx="10"/>
          </p:nvPr>
        </p:nvSpPr>
        <p:spPr/>
        <p:txBody>
          <a:bodyPr/>
          <a:lstStyle>
            <a:lvl1pPr>
              <a:defRPr/>
            </a:lvl1pPr>
          </a:lstStyle>
          <a:p>
            <a:pPr>
              <a:defRPr/>
            </a:pPr>
            <a:fld id="{CAE358C7-7F75-47F0-A712-0440F8F3A5EF}" type="datetime1">
              <a:rPr lang="tr-TR"/>
              <a:pPr>
                <a:defRPr/>
              </a:pPr>
              <a:t>17.03.2025</a:t>
            </a:fld>
            <a:endParaRPr lang="tr-TR" dirty="0"/>
          </a:p>
        </p:txBody>
      </p:sp>
      <p:sp>
        <p:nvSpPr>
          <p:cNvPr id="5" name="4 Altbilgi Yer Tutucusu">
            <a:extLst>
              <a:ext uri="{FF2B5EF4-FFF2-40B4-BE49-F238E27FC236}">
                <a16:creationId xmlns:a16="http://schemas.microsoft.com/office/drawing/2014/main" id="{D9DCEA6A-C5B2-4C97-3ECE-8C8B182B59A7}"/>
              </a:ext>
            </a:extLst>
          </p:cNvPr>
          <p:cNvSpPr>
            <a:spLocks noGrp="1"/>
          </p:cNvSpPr>
          <p:nvPr>
            <p:ph type="ftr" sz="quarter" idx="11"/>
          </p:nvPr>
        </p:nvSpPr>
        <p:spPr/>
        <p:txBody>
          <a:bodyPr/>
          <a:lstStyle>
            <a:lvl1pPr>
              <a:defRPr/>
            </a:lvl1pPr>
          </a:lstStyle>
          <a:p>
            <a:pPr>
              <a:defRPr/>
            </a:pPr>
            <a:endParaRPr lang="tr-TR"/>
          </a:p>
        </p:txBody>
      </p:sp>
      <p:sp>
        <p:nvSpPr>
          <p:cNvPr id="6" name="5 Slayt Numarası Yer Tutucusu">
            <a:extLst>
              <a:ext uri="{FF2B5EF4-FFF2-40B4-BE49-F238E27FC236}">
                <a16:creationId xmlns:a16="http://schemas.microsoft.com/office/drawing/2014/main" id="{9FE93221-B6F4-254D-4615-D4F042C52365}"/>
              </a:ext>
            </a:extLst>
          </p:cNvPr>
          <p:cNvSpPr>
            <a:spLocks noGrp="1"/>
          </p:cNvSpPr>
          <p:nvPr>
            <p:ph type="sldNum" sz="quarter" idx="12"/>
          </p:nvPr>
        </p:nvSpPr>
        <p:spPr/>
        <p:txBody>
          <a:bodyPr/>
          <a:lstStyle>
            <a:lvl1pPr>
              <a:defRPr/>
            </a:lvl1pPr>
          </a:lstStyle>
          <a:p>
            <a:pPr>
              <a:defRPr/>
            </a:pPr>
            <a:fld id="{B8155219-0FD8-42E8-ABB3-E337C07CB001}" type="slidenum">
              <a:rPr lang="tr-TR" altLang="en-US"/>
              <a:pPr>
                <a:defRPr/>
              </a:pPr>
              <a:t>‹#›</a:t>
            </a:fld>
            <a:endParaRPr lang="tr-TR" altLang="en-US"/>
          </a:p>
        </p:txBody>
      </p:sp>
    </p:spTree>
    <p:extLst>
      <p:ext uri="{BB962C8B-B14F-4D97-AF65-F5344CB8AC3E}">
        <p14:creationId xmlns:p14="http://schemas.microsoft.com/office/powerpoint/2010/main" val="1650791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Unvan 1"/>
          <p:cNvSpPr>
            <a:spLocks noGrp="1"/>
          </p:cNvSpPr>
          <p:nvPr>
            <p:ph type="title"/>
          </p:nvPr>
        </p:nvSpPr>
        <p:spPr>
          <a:xfrm>
            <a:off x="609600" y="274638"/>
            <a:ext cx="10972800" cy="1143000"/>
          </a:xfrm>
        </p:spPr>
        <p:txBody>
          <a:bodyPr/>
          <a:lstStyle/>
          <a:p>
            <a:r>
              <a:rPr lang="tr-TR"/>
              <a:t>Asıl başlık stili için tıklatın</a:t>
            </a:r>
          </a:p>
        </p:txBody>
      </p:sp>
      <p:sp>
        <p:nvSpPr>
          <p:cNvPr id="3" name="Tablo Yer Tutucusu 2"/>
          <p:cNvSpPr>
            <a:spLocks noGrp="1"/>
          </p:cNvSpPr>
          <p:nvPr>
            <p:ph type="tbl" idx="1"/>
          </p:nvPr>
        </p:nvSpPr>
        <p:spPr>
          <a:xfrm>
            <a:off x="609600" y="1600201"/>
            <a:ext cx="10972800" cy="4525963"/>
          </a:xfrm>
        </p:spPr>
        <p:txBody>
          <a:bodyPr/>
          <a:lstStyle/>
          <a:p>
            <a:pPr lvl="0"/>
            <a:endParaRPr lang="tr-TR" noProof="0"/>
          </a:p>
        </p:txBody>
      </p:sp>
      <p:sp>
        <p:nvSpPr>
          <p:cNvPr id="4" name="3 Veri Yer Tutucusu">
            <a:extLst>
              <a:ext uri="{FF2B5EF4-FFF2-40B4-BE49-F238E27FC236}">
                <a16:creationId xmlns:a16="http://schemas.microsoft.com/office/drawing/2014/main" id="{0494B551-592E-4370-AB2B-853A0EB2C35D}"/>
              </a:ext>
            </a:extLst>
          </p:cNvPr>
          <p:cNvSpPr>
            <a:spLocks noGrp="1"/>
          </p:cNvSpPr>
          <p:nvPr>
            <p:ph type="dt" sz="half" idx="10"/>
          </p:nvPr>
        </p:nvSpPr>
        <p:spPr/>
        <p:txBody>
          <a:bodyPr/>
          <a:lstStyle>
            <a:lvl1pPr>
              <a:defRPr/>
            </a:lvl1pPr>
          </a:lstStyle>
          <a:p>
            <a:pPr>
              <a:defRPr/>
            </a:pPr>
            <a:fld id="{FEB20FB1-12E1-4D15-8576-3EEFBBF129B2}" type="datetime1">
              <a:rPr lang="tr-TR"/>
              <a:pPr>
                <a:defRPr/>
              </a:pPr>
              <a:t>17.03.2025</a:t>
            </a:fld>
            <a:endParaRPr lang="tr-TR" dirty="0"/>
          </a:p>
        </p:txBody>
      </p:sp>
      <p:sp>
        <p:nvSpPr>
          <p:cNvPr id="5" name="4 Altbilgi Yer Tutucusu">
            <a:extLst>
              <a:ext uri="{FF2B5EF4-FFF2-40B4-BE49-F238E27FC236}">
                <a16:creationId xmlns:a16="http://schemas.microsoft.com/office/drawing/2014/main" id="{BBFBB2F4-1444-7405-8AD2-8FD2D80CA02F}"/>
              </a:ext>
            </a:extLst>
          </p:cNvPr>
          <p:cNvSpPr>
            <a:spLocks noGrp="1"/>
          </p:cNvSpPr>
          <p:nvPr>
            <p:ph type="ftr" sz="quarter" idx="11"/>
          </p:nvPr>
        </p:nvSpPr>
        <p:spPr/>
        <p:txBody>
          <a:bodyPr/>
          <a:lstStyle>
            <a:lvl1pPr>
              <a:defRPr/>
            </a:lvl1pPr>
          </a:lstStyle>
          <a:p>
            <a:pPr>
              <a:defRPr/>
            </a:pPr>
            <a:endParaRPr lang="tr-TR"/>
          </a:p>
        </p:txBody>
      </p:sp>
      <p:sp>
        <p:nvSpPr>
          <p:cNvPr id="6" name="5 Slayt Numarası Yer Tutucusu">
            <a:extLst>
              <a:ext uri="{FF2B5EF4-FFF2-40B4-BE49-F238E27FC236}">
                <a16:creationId xmlns:a16="http://schemas.microsoft.com/office/drawing/2014/main" id="{87946526-AED2-4319-CB1E-38DD0590090E}"/>
              </a:ext>
            </a:extLst>
          </p:cNvPr>
          <p:cNvSpPr>
            <a:spLocks noGrp="1"/>
          </p:cNvSpPr>
          <p:nvPr>
            <p:ph type="sldNum" sz="quarter" idx="12"/>
          </p:nvPr>
        </p:nvSpPr>
        <p:spPr/>
        <p:txBody>
          <a:bodyPr/>
          <a:lstStyle>
            <a:lvl1pPr>
              <a:defRPr/>
            </a:lvl1pPr>
          </a:lstStyle>
          <a:p>
            <a:pPr>
              <a:defRPr/>
            </a:pPr>
            <a:fld id="{F67AB513-6A66-4061-8542-1A72B70956F1}" type="slidenum">
              <a:rPr lang="tr-TR" altLang="en-US"/>
              <a:pPr>
                <a:defRPr/>
              </a:pPr>
              <a:t>‹#›</a:t>
            </a:fld>
            <a:endParaRPr lang="tr-TR" altLang="en-US"/>
          </a:p>
        </p:txBody>
      </p:sp>
    </p:spTree>
    <p:extLst>
      <p:ext uri="{BB962C8B-B14F-4D97-AF65-F5344CB8AC3E}">
        <p14:creationId xmlns:p14="http://schemas.microsoft.com/office/powerpoint/2010/main" val="4285951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3E86ACA4-DA70-4A36-9E9B-04884179BBB2}" type="datetimeFigureOut">
              <a:rPr lang="tr-TR" smtClean="0"/>
              <a:t>17.03.2025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903840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3E86ACA4-DA70-4A36-9E9B-04884179BBB2}" type="datetimeFigureOut">
              <a:rPr lang="tr-TR" smtClean="0"/>
              <a:t>17.03.2025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305814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3E86ACA4-DA70-4A36-9E9B-04884179BBB2}" type="datetimeFigureOut">
              <a:rPr lang="tr-TR" smtClean="0"/>
              <a:t>17.03.2025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1451174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3E86ACA4-DA70-4A36-9E9B-04884179BBB2}" type="datetimeFigureOut">
              <a:rPr lang="tr-TR" smtClean="0"/>
              <a:t>17.03.2025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3915770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86ACA4-DA70-4A36-9E9B-04884179BBB2}" type="datetimeFigureOut">
              <a:rPr lang="tr-TR" smtClean="0"/>
              <a:t>17.03.2025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191801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3E86ACA4-DA70-4A36-9E9B-04884179BBB2}" type="datetimeFigureOut">
              <a:rPr lang="tr-TR" smtClean="0"/>
              <a:t>17.03.2025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2982445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3E86ACA4-DA70-4A36-9E9B-04884179BBB2}" type="datetimeFigureOut">
              <a:rPr lang="tr-TR" smtClean="0"/>
              <a:t>17.03.2025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11B37F8-E1F7-4569-A919-A81C6EFB1A68}" type="slidenum">
              <a:rPr lang="tr-TR" smtClean="0"/>
              <a:t>‹#›</a:t>
            </a:fld>
            <a:endParaRPr lang="tr-TR"/>
          </a:p>
        </p:txBody>
      </p:sp>
    </p:spTree>
    <p:extLst>
      <p:ext uri="{BB962C8B-B14F-4D97-AF65-F5344CB8AC3E}">
        <p14:creationId xmlns:p14="http://schemas.microsoft.com/office/powerpoint/2010/main" val="2118573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6ACA4-DA70-4A36-9E9B-04884179BBB2}" type="datetimeFigureOut">
              <a:rPr lang="tr-TR" smtClean="0"/>
              <a:t>17.03.2025</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B37F8-E1F7-4569-A919-A81C6EFB1A68}" type="slidenum">
              <a:rPr lang="tr-TR" smtClean="0"/>
              <a:t>‹#›</a:t>
            </a:fld>
            <a:endParaRPr lang="tr-TR"/>
          </a:p>
        </p:txBody>
      </p:sp>
    </p:spTree>
    <p:extLst>
      <p:ext uri="{BB962C8B-B14F-4D97-AF65-F5344CB8AC3E}">
        <p14:creationId xmlns:p14="http://schemas.microsoft.com/office/powerpoint/2010/main" val="20571249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Başlık Yer Tutucusu">
            <a:extLst>
              <a:ext uri="{FF2B5EF4-FFF2-40B4-BE49-F238E27FC236}">
                <a16:creationId xmlns:a16="http://schemas.microsoft.com/office/drawing/2014/main" id="{DF494F3D-DE18-0D19-EC82-D762E23859D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en-US"/>
              <a:t>Asıl başlık stili için tıklatın</a:t>
            </a:r>
          </a:p>
        </p:txBody>
      </p:sp>
      <p:sp>
        <p:nvSpPr>
          <p:cNvPr id="1027" name="2 Metin Yer Tutucusu">
            <a:extLst>
              <a:ext uri="{FF2B5EF4-FFF2-40B4-BE49-F238E27FC236}">
                <a16:creationId xmlns:a16="http://schemas.microsoft.com/office/drawing/2014/main" id="{C9E34CA9-82ED-C337-84EA-940FD17B16D3}"/>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en-US"/>
              <a:t>Asıl metin stillerini düzenlemek için tıklatın</a:t>
            </a:r>
          </a:p>
          <a:p>
            <a:pPr lvl="1"/>
            <a:r>
              <a:rPr lang="tr-TR" altLang="en-US"/>
              <a:t>İkinci düzey</a:t>
            </a:r>
          </a:p>
          <a:p>
            <a:pPr lvl="2"/>
            <a:r>
              <a:rPr lang="tr-TR" altLang="en-US"/>
              <a:t>Üçüncü düzey</a:t>
            </a:r>
          </a:p>
          <a:p>
            <a:pPr lvl="3"/>
            <a:r>
              <a:rPr lang="tr-TR" altLang="en-US"/>
              <a:t>Dördüncü düzey</a:t>
            </a:r>
          </a:p>
          <a:p>
            <a:pPr lvl="4"/>
            <a:r>
              <a:rPr lang="tr-TR" altLang="en-US"/>
              <a:t>Beşinci düzey</a:t>
            </a:r>
          </a:p>
        </p:txBody>
      </p:sp>
      <p:sp>
        <p:nvSpPr>
          <p:cNvPr id="4" name="3 Veri Yer Tutucusu">
            <a:extLst>
              <a:ext uri="{FF2B5EF4-FFF2-40B4-BE49-F238E27FC236}">
                <a16:creationId xmlns:a16="http://schemas.microsoft.com/office/drawing/2014/main" id="{C3CF5028-0F75-CF9D-8C10-F57EDFC9570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7E35148-31A1-4475-A122-664458150BEB}" type="datetime1">
              <a:rPr lang="tr-TR"/>
              <a:pPr>
                <a:defRPr/>
              </a:pPr>
              <a:t>17.03.2025</a:t>
            </a:fld>
            <a:endParaRPr lang="tr-TR" dirty="0"/>
          </a:p>
        </p:txBody>
      </p:sp>
      <p:sp>
        <p:nvSpPr>
          <p:cNvPr id="5" name="4 Altbilgi Yer Tutucusu">
            <a:extLst>
              <a:ext uri="{FF2B5EF4-FFF2-40B4-BE49-F238E27FC236}">
                <a16:creationId xmlns:a16="http://schemas.microsoft.com/office/drawing/2014/main" id="{D5867769-768C-E84D-F6DC-D8220AEF470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tr-TR"/>
          </a:p>
        </p:txBody>
      </p:sp>
      <p:sp>
        <p:nvSpPr>
          <p:cNvPr id="6" name="5 Slayt Numarası Yer Tutucusu">
            <a:extLst>
              <a:ext uri="{FF2B5EF4-FFF2-40B4-BE49-F238E27FC236}">
                <a16:creationId xmlns:a16="http://schemas.microsoft.com/office/drawing/2014/main" id="{165A65F4-1913-B20D-2ABF-7568DB388B2B}"/>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3D2B4DE-E1CA-4038-962B-9F398976E03A}" type="slidenum">
              <a:rPr lang="tr-TR" altLang="en-US"/>
              <a:pPr>
                <a:defRPr/>
              </a:pPr>
              <a:t>‹#›</a:t>
            </a:fld>
            <a:endParaRPr lang="tr-TR" altLang="en-US"/>
          </a:p>
        </p:txBody>
      </p:sp>
    </p:spTree>
    <p:extLst>
      <p:ext uri="{BB962C8B-B14F-4D97-AF65-F5344CB8AC3E}">
        <p14:creationId xmlns:p14="http://schemas.microsoft.com/office/powerpoint/2010/main" val="255310885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erasmus.ibu.edu.tr/" TargetMode="External"/><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erasmusbasvuru.ibu.edu.tr/"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erasmus.ibu.edu.tr/index.php?option=com_k2&amp;view=item&amp;layout=item&amp;id=9&amp;Itemid=129&amp;lang=tr"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mailto:avci_s@ibu.edu.tr" TargetMode="External"/><Relationship Id="rId2" Type="http://schemas.openxmlformats.org/officeDocument/2006/relationships/hyperlink" Target="http://sbf.ibu.edu.tr/uluslararasi-i-liskiler-koordinatorlugu" TargetMode="External"/><Relationship Id="rId1" Type="http://schemas.openxmlformats.org/officeDocument/2006/relationships/slideLayout" Target="../slideLayouts/slideLayout13.xml"/><Relationship Id="rId4" Type="http://schemas.openxmlformats.org/officeDocument/2006/relationships/image" Target="../media/image10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4.xml"/><Relationship Id="rId4" Type="http://schemas.openxmlformats.org/officeDocument/2006/relationships/image" Target="../media/image115.jpeg"/></Relationships>
</file>

<file path=ppt/slides/_rels/slide7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83.jpeg"/><Relationship Id="rId1" Type="http://schemas.openxmlformats.org/officeDocument/2006/relationships/slideLayout" Target="../slideLayouts/slideLayout4.xml"/><Relationship Id="rId4" Type="http://schemas.openxmlformats.org/officeDocument/2006/relationships/image" Target="../media/image117.jpeg"/></Relationships>
</file>

<file path=ppt/slides/_rels/slide7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 Id="rId4" Type="http://schemas.openxmlformats.org/officeDocument/2006/relationships/image" Target="../media/image121.jpeg"/></Relationships>
</file>

<file path=ppt/slides/_rels/slide7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G"/><Relationship Id="rId7" Type="http://schemas.openxmlformats.org/officeDocument/2006/relationships/image" Target="../media/image129.jpg"/><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28.jpg"/><Relationship Id="rId11" Type="http://schemas.openxmlformats.org/officeDocument/2006/relationships/image" Target="../media/image133.jpg"/><Relationship Id="rId5" Type="http://schemas.openxmlformats.org/officeDocument/2006/relationships/image" Target="../media/image127.jpg"/><Relationship Id="rId10" Type="http://schemas.openxmlformats.org/officeDocument/2006/relationships/image" Target="../media/image132.jpg"/><Relationship Id="rId4" Type="http://schemas.openxmlformats.org/officeDocument/2006/relationships/image" Target="../media/image126.jpg"/><Relationship Id="rId9" Type="http://schemas.openxmlformats.org/officeDocument/2006/relationships/image" Target="../media/image131.jpg"/></Relationships>
</file>

<file path=ppt/slides/_rels/slide77.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2.xml"/><Relationship Id="rId4" Type="http://schemas.openxmlformats.org/officeDocument/2006/relationships/image" Target="../media/image144.JPG"/></Relationships>
</file>

<file path=ppt/slides/_rels/slide8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41" name="Rectangle 9240">
            <a:extLst>
              <a:ext uri="{FF2B5EF4-FFF2-40B4-BE49-F238E27FC236}">
                <a16:creationId xmlns:a16="http://schemas.microsoft.com/office/drawing/2014/main" id="{E73BBE33-B533-4661-8A6A-6BD8D05EB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1 Başlık"/>
          <p:cNvSpPr>
            <a:spLocks noGrp="1"/>
          </p:cNvSpPr>
          <p:nvPr>
            <p:ph type="ctrTitle"/>
          </p:nvPr>
        </p:nvSpPr>
        <p:spPr>
          <a:xfrm>
            <a:off x="766572" y="1380515"/>
            <a:ext cx="6856032" cy="1700814"/>
          </a:xfrm>
        </p:spPr>
        <p:txBody>
          <a:bodyPr>
            <a:normAutofit fontScale="90000"/>
          </a:bodyPr>
          <a:lstStyle/>
          <a:p>
            <a:pPr algn="l">
              <a:defRPr/>
            </a:pPr>
            <a:r>
              <a:rPr lang="tr-TR" sz="2200" dirty="0">
                <a:latin typeface="Times New Roman" panose="02020603050405020304" pitchFamily="18" charset="0"/>
                <a:cs typeface="Times New Roman" panose="02020603050405020304" pitchFamily="18" charset="0"/>
              </a:rPr>
              <a:t>                </a:t>
            </a:r>
            <a:r>
              <a:rPr lang="tr-TR" sz="2200" b="1" dirty="0">
                <a:solidFill>
                  <a:srgbClr val="002060"/>
                </a:solidFill>
                <a:latin typeface="Times New Roman" panose="02020603050405020304" pitchFamily="18" charset="0"/>
                <a:cs typeface="Times New Roman" panose="02020603050405020304" pitchFamily="18" charset="0"/>
              </a:rPr>
              <a:t>BOLU ABANT İZZET BAYSAL ÜNİVERSİTESİ</a:t>
            </a:r>
            <a:br>
              <a:rPr lang="tr-TR" sz="2200" b="1" dirty="0">
                <a:solidFill>
                  <a:srgbClr val="002060"/>
                </a:solidFill>
                <a:latin typeface="Times New Roman" panose="02020603050405020304" pitchFamily="18" charset="0"/>
                <a:cs typeface="Times New Roman" panose="02020603050405020304" pitchFamily="18" charset="0"/>
              </a:rPr>
            </a:br>
            <a:br>
              <a:rPr lang="tr-TR" sz="2200" b="1" dirty="0">
                <a:solidFill>
                  <a:srgbClr val="002060"/>
                </a:solidFill>
                <a:latin typeface="Times New Roman" panose="02020603050405020304" pitchFamily="18" charset="0"/>
                <a:cs typeface="Times New Roman" panose="02020603050405020304" pitchFamily="18" charset="0"/>
              </a:rPr>
            </a:br>
            <a:r>
              <a:rPr lang="tr-TR" sz="2200" b="1" dirty="0">
                <a:solidFill>
                  <a:srgbClr val="002060"/>
                </a:solidFill>
                <a:latin typeface="Times New Roman" panose="02020603050405020304" pitchFamily="18" charset="0"/>
                <a:cs typeface="Times New Roman" panose="02020603050405020304" pitchFamily="18" charset="0"/>
              </a:rPr>
              <a:t>                            SAĞLIK BİLİMLERİ FAKÜLTESİ</a:t>
            </a:r>
            <a:br>
              <a:rPr lang="tr-TR" sz="2100" dirty="0">
                <a:latin typeface="Times New Roman" panose="02020603050405020304" pitchFamily="18" charset="0"/>
                <a:cs typeface="Times New Roman" panose="02020603050405020304" pitchFamily="18" charset="0"/>
              </a:rPr>
            </a:br>
            <a:br>
              <a:rPr lang="tr-TR" sz="2100" b="1" dirty="0">
                <a:latin typeface="Times New Roman" panose="02020603050405020304" pitchFamily="18" charset="0"/>
                <a:cs typeface="Times New Roman" panose="02020603050405020304" pitchFamily="18" charset="0"/>
              </a:rPr>
            </a:br>
            <a:br>
              <a:rPr lang="tr-TR" sz="2100" b="1" dirty="0">
                <a:latin typeface="Arial Black" panose="020B0A04020102020204" pitchFamily="34" charset="0"/>
                <a:cs typeface="Arial" charset="0"/>
              </a:rPr>
            </a:br>
            <a:endParaRPr lang="tr-TR" sz="2100" b="1" dirty="0">
              <a:latin typeface="Arial Black" panose="020B0A04020102020204" pitchFamily="34" charset="0"/>
              <a:cs typeface="Arial" charset="0"/>
            </a:endParaRPr>
          </a:p>
        </p:txBody>
      </p:sp>
      <p:pic>
        <p:nvPicPr>
          <p:cNvPr id="9" name="Resim 8">
            <a:extLst>
              <a:ext uri="{FF2B5EF4-FFF2-40B4-BE49-F238E27FC236}">
                <a16:creationId xmlns:a16="http://schemas.microsoft.com/office/drawing/2014/main" id="{20641D7B-6E05-4695-1D18-C5A16460210D}"/>
              </a:ext>
            </a:extLst>
          </p:cNvPr>
          <p:cNvPicPr>
            <a:picLocks noChangeAspect="1"/>
          </p:cNvPicPr>
          <p:nvPr/>
        </p:nvPicPr>
        <p:blipFill>
          <a:blip r:embed="rId3"/>
          <a:srcRect l="12560" r="47448"/>
          <a:stretch/>
        </p:blipFill>
        <p:spPr>
          <a:xfrm>
            <a:off x="7570564" y="3138"/>
            <a:ext cx="4614003" cy="3461216"/>
          </a:xfrm>
          <a:prstGeom prst="rect">
            <a:avLst/>
          </a:prstGeom>
        </p:spPr>
      </p:pic>
      <p:pic>
        <p:nvPicPr>
          <p:cNvPr id="7" name="Picture 6" descr="C:\Users\Hpone\AppData\Local\Microsoft\Windows\INetCache\IE\WGZX787M\MYO 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65" r="8666" b="-2"/>
          <a:stretch/>
        </p:blipFill>
        <p:spPr bwMode="auto">
          <a:xfrm>
            <a:off x="-23128" y="4012573"/>
            <a:ext cx="3851452" cy="2785947"/>
          </a:xfrm>
          <a:prstGeom prst="rect">
            <a:avLst/>
          </a:prstGeom>
          <a:extLst>
            <a:ext uri="{909E8E84-426E-40DD-AFC4-6F175D3DCCD1}">
              <a14:hiddenFill xmlns:a14="http://schemas.microsoft.com/office/drawing/2010/main">
                <a:solidFill>
                  <a:srgbClr val="FFFFFF"/>
                </a:solidFill>
              </a14:hiddenFill>
            </a:ext>
          </a:extLst>
        </p:spPr>
      </p:pic>
      <p:pic>
        <p:nvPicPr>
          <p:cNvPr id="9221" name="Picture 2" descr="C:\Users\Bsyo\Downloads\20130919_152211.jpg"/>
          <p:cNvPicPr>
            <a:picLocks noChangeAspect="1" noChangeArrowheads="1"/>
          </p:cNvPicPr>
          <p:nvPr/>
        </p:nvPicPr>
        <p:blipFill rotWithShape="1">
          <a:blip r:embed="rId5">
            <a:extLst>
              <a:ext uri="{28A0092B-C50C-407E-A947-70E740481C1C}">
                <a14:useLocalDpi xmlns:a14="http://schemas.microsoft.com/office/drawing/2010/main" val="0"/>
              </a:ext>
            </a:extLst>
          </a:blip>
          <a:srcRect r="29473" b="4"/>
          <a:stretch/>
        </p:blipFill>
        <p:spPr bwMode="auto">
          <a:xfrm>
            <a:off x="3935680" y="3994670"/>
            <a:ext cx="3527529" cy="2863330"/>
          </a:xfrm>
          <a:prstGeom prst="rect">
            <a:avLst/>
          </a:prstGeom>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rotWithShape="1">
          <a:blip r:embed="rId6" cstate="print">
            <a:extLst>
              <a:ext uri="{28A0092B-C50C-407E-A947-70E740481C1C}">
                <a14:useLocalDpi xmlns:a14="http://schemas.microsoft.com/office/drawing/2010/main" val="0"/>
              </a:ext>
            </a:extLst>
          </a:blip>
          <a:srcRect t="3230"/>
          <a:stretch/>
        </p:blipFill>
        <p:spPr>
          <a:xfrm>
            <a:off x="7553311" y="3525379"/>
            <a:ext cx="4614003" cy="3348736"/>
          </a:xfrm>
          <a:prstGeom prst="rect">
            <a:avLst/>
          </a:prstGeom>
        </p:spPr>
      </p:pic>
      <p:pic>
        <p:nvPicPr>
          <p:cNvPr id="18" name="Resim 17">
            <a:extLst>
              <a:ext uri="{FF2B5EF4-FFF2-40B4-BE49-F238E27FC236}">
                <a16:creationId xmlns:a16="http://schemas.microsoft.com/office/drawing/2014/main" id="{00831941-19BD-B6D8-744F-59D1EC608016}"/>
              </a:ext>
            </a:extLst>
          </p:cNvPr>
          <p:cNvPicPr>
            <a:picLocks noChangeAspect="1"/>
          </p:cNvPicPr>
          <p:nvPr/>
        </p:nvPicPr>
        <p:blipFill>
          <a:blip r:embed="rId7"/>
          <a:stretch>
            <a:fillRect/>
          </a:stretch>
        </p:blipFill>
        <p:spPr>
          <a:xfrm>
            <a:off x="188931" y="1108764"/>
            <a:ext cx="1713667" cy="1700814"/>
          </a:xfrm>
          <a:prstGeom prst="rect">
            <a:avLst/>
          </a:prstGeom>
        </p:spPr>
      </p:pic>
    </p:spTree>
    <p:extLst>
      <p:ext uri="{BB962C8B-B14F-4D97-AF65-F5344CB8AC3E}">
        <p14:creationId xmlns:p14="http://schemas.microsoft.com/office/powerpoint/2010/main" val="13917757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22001FD-41C2-2D1E-0EE4-4AB493B610CD}"/>
              </a:ext>
            </a:extLst>
          </p:cNvPr>
          <p:cNvSpPr>
            <a:spLocks noGrp="1"/>
          </p:cNvSpPr>
          <p:nvPr>
            <p:ph idx="1"/>
          </p:nvPr>
        </p:nvSpPr>
        <p:spPr>
          <a:xfrm>
            <a:off x="740228" y="421368"/>
            <a:ext cx="10515600" cy="4351338"/>
          </a:xfrm>
        </p:spPr>
        <p:txBody>
          <a:bodyPr>
            <a:normAutofit/>
          </a:bodyPr>
          <a:lstStyle/>
          <a:p>
            <a:pPr algn="ctr"/>
            <a:r>
              <a:rPr lang="tr-TR" b="0" i="0" dirty="0">
                <a:effectLst/>
                <a:latin typeface="Times New Roman" panose="02020603050405020304" pitchFamily="18" charset="0"/>
                <a:cs typeface="Times New Roman" panose="02020603050405020304" pitchFamily="18" charset="0"/>
              </a:rPr>
              <a:t>Yüksekokulumuz, Cumhurbaşkanlığının 25.01.2019 tarih ve 669 sayılı kararı ile kapatılarak 2018-2019 öğretim yılının bahar döneminde Sağlık Bilimleri Fakültesi Fizyoterapi ve Rehabilitasyon Bölümü olarak eğitim-öğretime devam etmektedir. </a:t>
            </a:r>
            <a:endParaRPr lang="tr-TR" dirty="0">
              <a:latin typeface="Times New Roman" panose="02020603050405020304" pitchFamily="18" charset="0"/>
              <a:cs typeface="Times New Roman" panose="02020603050405020304" pitchFamily="18" charset="0"/>
            </a:endParaRPr>
          </a:p>
        </p:txBody>
      </p:sp>
      <p:pic>
        <p:nvPicPr>
          <p:cNvPr id="6" name="Resim 5" descr="kişi, iç mekan, tavan, yer içeren bir resim&#10;&#10;Açıklama otomatik olarak oluşturuldu">
            <a:extLst>
              <a:ext uri="{FF2B5EF4-FFF2-40B4-BE49-F238E27FC236}">
                <a16:creationId xmlns:a16="http://schemas.microsoft.com/office/drawing/2014/main" id="{91A75464-09B8-B71D-95B1-61B9834889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729" y="2188377"/>
            <a:ext cx="5912182" cy="4435488"/>
          </a:xfrm>
          <a:prstGeom prst="rect">
            <a:avLst/>
          </a:prstGeom>
        </p:spPr>
      </p:pic>
    </p:spTree>
    <p:extLst>
      <p:ext uri="{BB962C8B-B14F-4D97-AF65-F5344CB8AC3E}">
        <p14:creationId xmlns:p14="http://schemas.microsoft.com/office/powerpoint/2010/main" val="4163253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Başlık"/>
          <p:cNvSpPr>
            <a:spLocks noGrp="1"/>
          </p:cNvSpPr>
          <p:nvPr>
            <p:ph type="title"/>
          </p:nvPr>
        </p:nvSpPr>
        <p:spPr>
          <a:xfrm>
            <a:off x="111968" y="1530330"/>
            <a:ext cx="3947082" cy="3480604"/>
          </a:xfrm>
        </p:spPr>
        <p:txBody>
          <a:bodyPr anchor="t">
            <a:normAutofit/>
          </a:bodyPr>
          <a:lstStyle/>
          <a:p>
            <a:pPr algn="ctr" eaLnBrk="1" hangingPunct="1">
              <a:lnSpc>
                <a:spcPct val="200000"/>
              </a:lnSpc>
            </a:pPr>
            <a:r>
              <a:rPr lang="tr-TR" altLang="tr-TR" sz="2800" b="1" dirty="0">
                <a:solidFill>
                  <a:srgbClr val="FFFFFF"/>
                </a:solidFill>
                <a:latin typeface="Times New Roman" panose="02020603050405020304" pitchFamily="18" charset="0"/>
                <a:cs typeface="Times New Roman" panose="02020603050405020304" pitchFamily="18" charset="0"/>
              </a:rPr>
              <a:t>AKADEMİK KADROMUZ</a:t>
            </a:r>
          </a:p>
        </p:txBody>
      </p:sp>
      <p:sp>
        <p:nvSpPr>
          <p:cNvPr id="20483" name="2 İçerik Yer Tutucusu"/>
          <p:cNvSpPr>
            <a:spLocks noGrp="1"/>
          </p:cNvSpPr>
          <p:nvPr>
            <p:ph sz="half" idx="1"/>
          </p:nvPr>
        </p:nvSpPr>
        <p:spPr>
          <a:xfrm>
            <a:off x="5373231" y="756117"/>
            <a:ext cx="3749018" cy="5653453"/>
          </a:xfrm>
        </p:spPr>
        <p:txBody>
          <a:bodyPr>
            <a:normAutofit/>
          </a:bodyPr>
          <a:lstStyle/>
          <a:p>
            <a:pPr eaLnBrk="1" hangingPunct="1">
              <a:buFont typeface="Wingdings" panose="05000000000000000000" pitchFamily="2" charset="2"/>
              <a:buNone/>
            </a:pPr>
            <a:r>
              <a:rPr lang="tr-TR" altLang="tr-TR" sz="1400" b="1" dirty="0">
                <a:solidFill>
                  <a:srgbClr val="C00000"/>
                </a:solidFill>
                <a:latin typeface="Times New Roman" panose="02020603050405020304" pitchFamily="18" charset="0"/>
                <a:cs typeface="Times New Roman" panose="02020603050405020304" pitchFamily="18" charset="0"/>
              </a:rPr>
              <a:t>Profesör</a:t>
            </a:r>
          </a:p>
          <a:p>
            <a:pPr>
              <a:buNone/>
            </a:pPr>
            <a:r>
              <a:rPr lang="tr-TR" altLang="tr-TR" sz="1400" b="1" dirty="0">
                <a:solidFill>
                  <a:srgbClr val="002060"/>
                </a:solidFill>
                <a:latin typeface="Times New Roman" panose="02020603050405020304" pitchFamily="18" charset="0"/>
                <a:cs typeface="Times New Roman" panose="02020603050405020304" pitchFamily="18" charset="0"/>
              </a:rPr>
              <a:t>Prof. Dr. Eylem TÜTÜN YÜMİN </a:t>
            </a:r>
          </a:p>
          <a:p>
            <a:pPr>
              <a:buNone/>
            </a:pPr>
            <a:r>
              <a:rPr lang="tr-TR" altLang="tr-TR" sz="1400" b="1" dirty="0">
                <a:solidFill>
                  <a:srgbClr val="002060"/>
                </a:solidFill>
                <a:latin typeface="Times New Roman" panose="02020603050405020304" pitchFamily="18" charset="0"/>
                <a:cs typeface="Times New Roman" panose="02020603050405020304" pitchFamily="18" charset="0"/>
              </a:rPr>
              <a:t>Prof. Dr. Nuriye ÖZENGİN</a:t>
            </a:r>
          </a:p>
          <a:p>
            <a:pPr>
              <a:buNone/>
            </a:pPr>
            <a:r>
              <a:rPr lang="tr-TR" altLang="tr-TR" sz="1400" b="1" dirty="0" err="1">
                <a:solidFill>
                  <a:srgbClr val="002060"/>
                </a:solidFill>
                <a:latin typeface="Times New Roman" panose="02020603050405020304" pitchFamily="18" charset="0"/>
                <a:cs typeface="Times New Roman" panose="02020603050405020304" pitchFamily="18" charset="0"/>
              </a:rPr>
              <a:t>Prof.Dr</a:t>
            </a:r>
            <a:r>
              <a:rPr lang="tr-TR" altLang="tr-TR" sz="1400" b="1" dirty="0">
                <a:solidFill>
                  <a:srgbClr val="002060"/>
                </a:solidFill>
                <a:latin typeface="Times New Roman" panose="02020603050405020304" pitchFamily="18" charset="0"/>
                <a:cs typeface="Times New Roman" panose="02020603050405020304" pitchFamily="18" charset="0"/>
              </a:rPr>
              <a:t>. Özlem Çınar Özdemir</a:t>
            </a:r>
          </a:p>
          <a:p>
            <a:pPr eaLnBrk="1" hangingPunct="1">
              <a:buFont typeface="Wingdings" panose="05000000000000000000" pitchFamily="2" charset="2"/>
              <a:buNone/>
            </a:pPr>
            <a:r>
              <a:rPr lang="tr-TR" altLang="tr-TR" sz="1400" b="1" dirty="0">
                <a:solidFill>
                  <a:srgbClr val="C00000"/>
                </a:solidFill>
                <a:latin typeface="Times New Roman" panose="02020603050405020304" pitchFamily="18" charset="0"/>
                <a:cs typeface="Times New Roman" panose="02020603050405020304" pitchFamily="18" charset="0"/>
              </a:rPr>
              <a:t>Doçent</a:t>
            </a:r>
          </a:p>
          <a:p>
            <a:pPr>
              <a:buNone/>
            </a:pPr>
            <a:r>
              <a:rPr lang="tr-TR" altLang="tr-TR" sz="1400" b="1" dirty="0">
                <a:solidFill>
                  <a:srgbClr val="002060"/>
                </a:solidFill>
                <a:latin typeface="Times New Roman" panose="02020603050405020304" pitchFamily="18" charset="0"/>
                <a:cs typeface="Times New Roman" panose="02020603050405020304" pitchFamily="18" charset="0"/>
              </a:rPr>
              <a:t>Doç. Dr.  Tamer ÇANKAYA</a:t>
            </a:r>
          </a:p>
          <a:p>
            <a:pPr>
              <a:buNone/>
            </a:pPr>
            <a:r>
              <a:rPr lang="en-US" sz="1400" b="1" dirty="0" err="1">
                <a:solidFill>
                  <a:srgbClr val="002060"/>
                </a:solidFill>
                <a:latin typeface="Times New Roman" panose="02020603050405020304" pitchFamily="18" charset="0"/>
                <a:cs typeface="Times New Roman" panose="02020603050405020304" pitchFamily="18" charset="0"/>
              </a:rPr>
              <a:t>Doç</a:t>
            </a:r>
            <a:r>
              <a:rPr lang="en-US" sz="1400" b="1" dirty="0">
                <a:solidFill>
                  <a:srgbClr val="002060"/>
                </a:solidFill>
                <a:latin typeface="Times New Roman" panose="02020603050405020304" pitchFamily="18" charset="0"/>
                <a:cs typeface="Times New Roman" panose="02020603050405020304" pitchFamily="18" charset="0"/>
              </a:rPr>
              <a:t>. Dr. </a:t>
            </a:r>
            <a:r>
              <a:rPr lang="en-US" sz="1400" b="1" dirty="0" err="1">
                <a:solidFill>
                  <a:srgbClr val="002060"/>
                </a:solidFill>
                <a:latin typeface="Times New Roman" panose="02020603050405020304" pitchFamily="18" charset="0"/>
                <a:cs typeface="Times New Roman" panose="02020603050405020304" pitchFamily="18" charset="0"/>
              </a:rPr>
              <a:t>Şebnem</a:t>
            </a:r>
            <a:r>
              <a:rPr lang="en-US" sz="1400" b="1" dirty="0">
                <a:solidFill>
                  <a:srgbClr val="002060"/>
                </a:solidFill>
                <a:latin typeface="Times New Roman" panose="02020603050405020304" pitchFamily="18" charset="0"/>
                <a:cs typeface="Times New Roman" panose="02020603050405020304" pitchFamily="18" charset="0"/>
              </a:rPr>
              <a:t> AVCI</a:t>
            </a: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tr-TR" sz="1400" b="1" dirty="0">
                <a:solidFill>
                  <a:srgbClr val="002060"/>
                </a:solidFill>
                <a:latin typeface="Times New Roman" panose="02020603050405020304" pitchFamily="18" charset="0"/>
                <a:cs typeface="Times New Roman" panose="02020603050405020304" pitchFamily="18" charset="0"/>
              </a:rPr>
              <a:t>Doç. Dr. </a:t>
            </a:r>
            <a:r>
              <a:rPr lang="en-US" sz="1400" b="1" dirty="0">
                <a:solidFill>
                  <a:srgbClr val="002060"/>
                </a:solidFill>
                <a:latin typeface="Times New Roman" panose="02020603050405020304" pitchFamily="18" charset="0"/>
                <a:cs typeface="Times New Roman" panose="02020603050405020304" pitchFamily="18" charset="0"/>
              </a:rPr>
              <a:t>Ramazan KURUL</a:t>
            </a: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tr-TR" sz="1400" b="1" dirty="0">
                <a:solidFill>
                  <a:srgbClr val="002060"/>
                </a:solidFill>
                <a:latin typeface="Times New Roman" panose="02020603050405020304" pitchFamily="18" charset="0"/>
                <a:cs typeface="Times New Roman" panose="02020603050405020304" pitchFamily="18" charset="0"/>
              </a:rPr>
              <a:t>Doç. Dr. Ömer Osman PALA</a:t>
            </a:r>
            <a:endParaRPr lang="tr-TR" altLang="tr-TR" sz="1400" b="1" dirty="0">
              <a:solidFill>
                <a:srgbClr val="002060"/>
              </a:solidFill>
              <a:latin typeface="Times New Roman" panose="02020603050405020304" pitchFamily="18" charset="0"/>
              <a:cs typeface="Times New Roman" panose="02020603050405020304" pitchFamily="18" charset="0"/>
            </a:endParaRPr>
          </a:p>
          <a:p>
            <a:pPr>
              <a:buNone/>
            </a:pPr>
            <a:r>
              <a:rPr lang="tr-TR" altLang="tr-TR" sz="1400" b="1" dirty="0">
                <a:solidFill>
                  <a:srgbClr val="C00000"/>
                </a:solidFill>
                <a:latin typeface="Times New Roman" panose="02020603050405020304" pitchFamily="18" charset="0"/>
                <a:cs typeface="Times New Roman" panose="02020603050405020304" pitchFamily="18" charset="0"/>
              </a:rPr>
              <a:t>Doktor Öğretim Üyeleri</a:t>
            </a:r>
          </a:p>
          <a:p>
            <a:pPr>
              <a:buNone/>
            </a:pPr>
            <a:r>
              <a:rPr lang="tr-TR" altLang="tr-TR" sz="1400" b="1" dirty="0">
                <a:solidFill>
                  <a:srgbClr val="002060"/>
                </a:solidFill>
                <a:latin typeface="Times New Roman" panose="02020603050405020304" pitchFamily="18" charset="0"/>
                <a:cs typeface="Times New Roman" panose="02020603050405020304" pitchFamily="18" charset="0"/>
              </a:rPr>
              <a:t>Dr. </a:t>
            </a:r>
            <a:r>
              <a:rPr lang="tr-TR" altLang="tr-TR" sz="1400" b="1" dirty="0" err="1">
                <a:solidFill>
                  <a:srgbClr val="002060"/>
                </a:solidFill>
                <a:latin typeface="Times New Roman" panose="02020603050405020304" pitchFamily="18" charset="0"/>
                <a:cs typeface="Times New Roman" panose="02020603050405020304" pitchFamily="18" charset="0"/>
              </a:rPr>
              <a:t>Öğr</a:t>
            </a:r>
            <a:r>
              <a:rPr lang="tr-TR" altLang="tr-TR" sz="1400" b="1" dirty="0">
                <a:solidFill>
                  <a:srgbClr val="002060"/>
                </a:solidFill>
                <a:latin typeface="Times New Roman" panose="02020603050405020304" pitchFamily="18" charset="0"/>
                <a:cs typeface="Times New Roman" panose="02020603050405020304" pitchFamily="18" charset="0"/>
              </a:rPr>
              <a:t>. Üyesi Ayşe Neriman NARİN</a:t>
            </a:r>
          </a:p>
          <a:p>
            <a:pPr>
              <a:buNone/>
            </a:pPr>
            <a:r>
              <a:rPr lang="tr-TR" sz="1400" b="1" dirty="0">
                <a:solidFill>
                  <a:srgbClr val="002060"/>
                </a:solidFill>
                <a:latin typeface="Times New Roman" panose="02020603050405020304" pitchFamily="18" charset="0"/>
                <a:cs typeface="Times New Roman" panose="02020603050405020304" pitchFamily="18" charset="0"/>
              </a:rPr>
              <a:t>Dr. </a:t>
            </a:r>
            <a:r>
              <a:rPr lang="tr-TR" sz="1400" b="1" dirty="0" err="1">
                <a:solidFill>
                  <a:srgbClr val="002060"/>
                </a:solidFill>
                <a:latin typeface="Times New Roman" panose="02020603050405020304" pitchFamily="18" charset="0"/>
                <a:cs typeface="Times New Roman" panose="02020603050405020304" pitchFamily="18" charset="0"/>
              </a:rPr>
              <a:t>Öğr</a:t>
            </a:r>
            <a:r>
              <a:rPr lang="tr-TR" sz="1400" b="1" dirty="0">
                <a:solidFill>
                  <a:srgbClr val="002060"/>
                </a:solidFill>
                <a:latin typeface="Times New Roman" panose="02020603050405020304" pitchFamily="18" charset="0"/>
                <a:cs typeface="Times New Roman" panose="02020603050405020304" pitchFamily="18" charset="0"/>
              </a:rPr>
              <a:t>. Üyesi Seda AYAZ TAŞ </a:t>
            </a:r>
          </a:p>
          <a:p>
            <a:pPr>
              <a:buNone/>
            </a:pPr>
            <a:r>
              <a:rPr lang="tr-TR" altLang="tr-TR" sz="1400" b="1" dirty="0">
                <a:solidFill>
                  <a:srgbClr val="002060"/>
                </a:solidFill>
                <a:latin typeface="Times New Roman" panose="02020603050405020304" pitchFamily="18" charset="0"/>
                <a:cs typeface="Times New Roman" panose="02020603050405020304" pitchFamily="18" charset="0"/>
              </a:rPr>
              <a:t>Dr. </a:t>
            </a:r>
            <a:r>
              <a:rPr lang="tr-TR" altLang="tr-TR" sz="1400" b="1" dirty="0" err="1">
                <a:solidFill>
                  <a:srgbClr val="002060"/>
                </a:solidFill>
                <a:latin typeface="Times New Roman" panose="02020603050405020304" pitchFamily="18" charset="0"/>
                <a:cs typeface="Times New Roman" panose="02020603050405020304" pitchFamily="18" charset="0"/>
              </a:rPr>
              <a:t>Öğr</a:t>
            </a:r>
            <a:r>
              <a:rPr lang="tr-TR" altLang="tr-TR" sz="1400" b="1" dirty="0">
                <a:solidFill>
                  <a:srgbClr val="002060"/>
                </a:solidFill>
                <a:latin typeface="Times New Roman" panose="02020603050405020304" pitchFamily="18" charset="0"/>
                <a:cs typeface="Times New Roman" panose="02020603050405020304" pitchFamily="18" charset="0"/>
              </a:rPr>
              <a:t>. Üyesi Sezen TEZCAN </a:t>
            </a:r>
          </a:p>
          <a:p>
            <a:pPr>
              <a:buNone/>
            </a:pPr>
            <a:r>
              <a:rPr lang="tr-TR" altLang="tr-TR" sz="1400" b="1" dirty="0">
                <a:solidFill>
                  <a:srgbClr val="002060"/>
                </a:solidFill>
                <a:latin typeface="Times New Roman" panose="02020603050405020304" pitchFamily="18" charset="0"/>
                <a:cs typeface="Times New Roman" panose="02020603050405020304" pitchFamily="18" charset="0"/>
              </a:rPr>
              <a:t>Dr. </a:t>
            </a:r>
            <a:r>
              <a:rPr lang="tr-TR" altLang="tr-TR" sz="1400" b="1" dirty="0" err="1">
                <a:solidFill>
                  <a:srgbClr val="002060"/>
                </a:solidFill>
                <a:latin typeface="Times New Roman" panose="02020603050405020304" pitchFamily="18" charset="0"/>
                <a:cs typeface="Times New Roman" panose="02020603050405020304" pitchFamily="18" charset="0"/>
              </a:rPr>
              <a:t>Öğr</a:t>
            </a:r>
            <a:r>
              <a:rPr lang="tr-TR" altLang="tr-TR" sz="1400" b="1" dirty="0">
                <a:solidFill>
                  <a:srgbClr val="002060"/>
                </a:solidFill>
                <a:latin typeface="Times New Roman" panose="02020603050405020304" pitchFamily="18" charset="0"/>
                <a:cs typeface="Times New Roman" panose="02020603050405020304" pitchFamily="18" charset="0"/>
              </a:rPr>
              <a:t>. Üyesi</a:t>
            </a:r>
            <a:r>
              <a:rPr lang="en-US" sz="1400" b="1" dirty="0">
                <a:solidFill>
                  <a:srgbClr val="002060"/>
                </a:solidFill>
                <a:latin typeface="Times New Roman" panose="02020603050405020304" pitchFamily="18" charset="0"/>
                <a:cs typeface="Times New Roman" panose="02020603050405020304" pitchFamily="18" charset="0"/>
              </a:rPr>
              <a:t>. Alp ÖZEL</a:t>
            </a: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tr-TR" altLang="tr-TR" sz="1400" b="1" dirty="0">
                <a:solidFill>
                  <a:srgbClr val="002060"/>
                </a:solidFill>
                <a:latin typeface="Times New Roman" panose="02020603050405020304" pitchFamily="18" charset="0"/>
                <a:cs typeface="Times New Roman" panose="02020603050405020304" pitchFamily="18" charset="0"/>
              </a:rPr>
              <a:t>Dr. </a:t>
            </a:r>
            <a:r>
              <a:rPr lang="tr-TR" altLang="tr-TR" sz="1400" b="1" dirty="0" err="1">
                <a:solidFill>
                  <a:srgbClr val="002060"/>
                </a:solidFill>
                <a:latin typeface="Times New Roman" panose="02020603050405020304" pitchFamily="18" charset="0"/>
                <a:cs typeface="Times New Roman" panose="02020603050405020304" pitchFamily="18" charset="0"/>
              </a:rPr>
              <a:t>Öğr</a:t>
            </a:r>
            <a:r>
              <a:rPr lang="tr-TR" altLang="tr-TR" sz="1400" b="1" dirty="0">
                <a:solidFill>
                  <a:srgbClr val="002060"/>
                </a:solidFill>
                <a:latin typeface="Times New Roman" panose="02020603050405020304" pitchFamily="18" charset="0"/>
                <a:cs typeface="Times New Roman" panose="02020603050405020304" pitchFamily="18" charset="0"/>
              </a:rPr>
              <a:t>. Üyesi </a:t>
            </a:r>
            <a:r>
              <a:rPr lang="en-US" sz="1400" b="1" dirty="0" err="1">
                <a:solidFill>
                  <a:srgbClr val="002060"/>
                </a:solidFill>
                <a:latin typeface="Times New Roman" panose="02020603050405020304" pitchFamily="18" charset="0"/>
                <a:cs typeface="Times New Roman" panose="02020603050405020304" pitchFamily="18" charset="0"/>
              </a:rPr>
              <a:t>Elif</a:t>
            </a:r>
            <a:r>
              <a:rPr lang="en-US" sz="1400" b="1" dirty="0">
                <a:solidFill>
                  <a:srgbClr val="002060"/>
                </a:solidFill>
                <a:latin typeface="Times New Roman" panose="02020603050405020304" pitchFamily="18" charset="0"/>
                <a:cs typeface="Times New Roman" panose="02020603050405020304" pitchFamily="18" charset="0"/>
              </a:rPr>
              <a:t> DUYGU YILDIZ</a:t>
            </a: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tr-TR" altLang="tr-TR" sz="1400" b="1" dirty="0">
                <a:solidFill>
                  <a:srgbClr val="002060"/>
                </a:solidFill>
                <a:latin typeface="Times New Roman" panose="02020603050405020304" pitchFamily="18" charset="0"/>
                <a:cs typeface="Times New Roman" panose="02020603050405020304" pitchFamily="18" charset="0"/>
              </a:rPr>
              <a:t>Dr. </a:t>
            </a:r>
            <a:r>
              <a:rPr lang="tr-TR" altLang="tr-TR" sz="1400" b="1" dirty="0" err="1">
                <a:solidFill>
                  <a:srgbClr val="002060"/>
                </a:solidFill>
                <a:latin typeface="Times New Roman" panose="02020603050405020304" pitchFamily="18" charset="0"/>
                <a:cs typeface="Times New Roman" panose="02020603050405020304" pitchFamily="18" charset="0"/>
              </a:rPr>
              <a:t>Öğr</a:t>
            </a:r>
            <a:r>
              <a:rPr lang="tr-TR" altLang="tr-TR" sz="1400" b="1" dirty="0">
                <a:solidFill>
                  <a:srgbClr val="002060"/>
                </a:solidFill>
                <a:latin typeface="Times New Roman" panose="02020603050405020304" pitchFamily="18" charset="0"/>
                <a:cs typeface="Times New Roman" panose="02020603050405020304" pitchFamily="18" charset="0"/>
              </a:rPr>
              <a:t>. Üyesi </a:t>
            </a:r>
            <a:r>
              <a:rPr lang="sv-SE" sz="1400" b="1" dirty="0">
                <a:solidFill>
                  <a:srgbClr val="002060"/>
                </a:solidFill>
                <a:latin typeface="Times New Roman" panose="02020603050405020304" pitchFamily="18" charset="0"/>
                <a:cs typeface="Times New Roman" panose="02020603050405020304" pitchFamily="18" charset="0"/>
              </a:rPr>
              <a:t>Muhammet Fatih UYSAL</a:t>
            </a: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tr-TR" sz="1400" b="1" dirty="0">
                <a:solidFill>
                  <a:srgbClr val="002060"/>
                </a:solidFill>
                <a:latin typeface="Times New Roman" panose="02020603050405020304" pitchFamily="18" charset="0"/>
                <a:cs typeface="Times New Roman" panose="02020603050405020304" pitchFamily="18" charset="0"/>
              </a:rPr>
              <a:t>Dr. Öğr. Üyesi Enes Tayyip BENLİ</a:t>
            </a:r>
          </a:p>
          <a:p>
            <a:pPr>
              <a:buNone/>
            </a:pPr>
            <a:endParaRPr lang="tr-TR" sz="1400" b="1" dirty="0">
              <a:solidFill>
                <a:srgbClr val="002060"/>
              </a:solidFill>
              <a:latin typeface="Times New Roman" panose="02020603050405020304" pitchFamily="18" charset="0"/>
              <a:cs typeface="Times New Roman" panose="02020603050405020304" pitchFamily="18" charset="0"/>
            </a:endParaRPr>
          </a:p>
          <a:p>
            <a:pPr>
              <a:buNone/>
            </a:pPr>
            <a:endParaRPr lang="tr-TR" sz="1400" b="1" dirty="0">
              <a:latin typeface="Times New Roman" panose="02020603050405020304" pitchFamily="18" charset="0"/>
              <a:cs typeface="Times New Roman" panose="02020603050405020304" pitchFamily="18" charset="0"/>
            </a:endParaRPr>
          </a:p>
          <a:p>
            <a:pPr>
              <a:buNone/>
            </a:pPr>
            <a:endParaRPr lang="tr-TR" sz="1400" b="1" dirty="0">
              <a:latin typeface="Times New Roman" panose="02020603050405020304" pitchFamily="18" charset="0"/>
              <a:cs typeface="Times New Roman" panose="02020603050405020304" pitchFamily="18" charset="0"/>
            </a:endParaRPr>
          </a:p>
          <a:p>
            <a:pPr>
              <a:buNone/>
            </a:pPr>
            <a:endParaRPr lang="tr-TR" dirty="0"/>
          </a:p>
          <a:p>
            <a:pPr>
              <a:buNone/>
            </a:pPr>
            <a:endParaRPr lang="tr-TR" altLang="tr-TR" sz="1100" dirty="0">
              <a:latin typeface="Comic Sans MS" panose="030F0702030302020204" pitchFamily="66" charset="0"/>
            </a:endParaRPr>
          </a:p>
        </p:txBody>
      </p:sp>
      <p:sp>
        <p:nvSpPr>
          <p:cNvPr id="20484" name="İçerik Yer Tutucusu 1"/>
          <p:cNvSpPr>
            <a:spLocks noGrp="1"/>
          </p:cNvSpPr>
          <p:nvPr>
            <p:ph sz="half" idx="2"/>
          </p:nvPr>
        </p:nvSpPr>
        <p:spPr>
          <a:xfrm>
            <a:off x="8814894" y="803196"/>
            <a:ext cx="3197701" cy="5011402"/>
          </a:xfrm>
        </p:spPr>
        <p:txBody>
          <a:bodyPr>
            <a:normAutofit/>
          </a:bodyPr>
          <a:lstStyle/>
          <a:p>
            <a:pPr eaLnBrk="1" hangingPunct="1">
              <a:buFont typeface="Wingdings 2" panose="05020102010507070707" pitchFamily="18" charset="2"/>
              <a:buNone/>
            </a:pPr>
            <a:r>
              <a:rPr lang="tr-TR" altLang="tr-TR" sz="1400" b="1" dirty="0">
                <a:solidFill>
                  <a:srgbClr val="C00000"/>
                </a:solidFill>
                <a:latin typeface="Times New Roman" panose="02020603050405020304" pitchFamily="18" charset="0"/>
                <a:cs typeface="Times New Roman" panose="02020603050405020304" pitchFamily="18" charset="0"/>
              </a:rPr>
              <a:t>Öğretim Görevlileri</a:t>
            </a:r>
          </a:p>
          <a:p>
            <a:pPr>
              <a:buNone/>
            </a:pPr>
            <a:r>
              <a:rPr lang="en-US" sz="1400" b="1" dirty="0" err="1">
                <a:solidFill>
                  <a:srgbClr val="002060"/>
                </a:solidFill>
                <a:latin typeface="Times New Roman" panose="02020603050405020304" pitchFamily="18" charset="0"/>
                <a:cs typeface="Times New Roman" panose="02020603050405020304" pitchFamily="18" charset="0"/>
              </a:rPr>
              <a:t>Öğr</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Gör</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Özlem</a:t>
            </a:r>
            <a:r>
              <a:rPr lang="en-US" sz="1400" b="1" dirty="0">
                <a:solidFill>
                  <a:srgbClr val="002060"/>
                </a:solidFill>
                <a:latin typeface="Times New Roman" panose="02020603050405020304" pitchFamily="18" charset="0"/>
                <a:cs typeface="Times New Roman" panose="02020603050405020304" pitchFamily="18" charset="0"/>
              </a:rPr>
              <a:t> ÖZER</a:t>
            </a: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en-US" sz="1400" b="1" dirty="0" err="1">
                <a:solidFill>
                  <a:srgbClr val="002060"/>
                </a:solidFill>
                <a:latin typeface="Times New Roman" panose="02020603050405020304" pitchFamily="18" charset="0"/>
                <a:cs typeface="Times New Roman" panose="02020603050405020304" pitchFamily="18" charset="0"/>
              </a:rPr>
              <a:t>Öğr</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Gör</a:t>
            </a:r>
            <a:r>
              <a:rPr lang="en-US" sz="1400" b="1" dirty="0">
                <a:solidFill>
                  <a:srgbClr val="002060"/>
                </a:solidFill>
                <a:latin typeface="Times New Roman" panose="02020603050405020304" pitchFamily="18" charset="0"/>
                <a:cs typeface="Times New Roman" panose="02020603050405020304" pitchFamily="18" charset="0"/>
              </a:rPr>
              <a:t>. Serkan SEVİM</a:t>
            </a:r>
          </a:p>
          <a:p>
            <a:pPr>
              <a:buNone/>
            </a:pPr>
            <a:r>
              <a:rPr lang="en-US" sz="1400" b="1" dirty="0" err="1">
                <a:solidFill>
                  <a:srgbClr val="002060"/>
                </a:solidFill>
                <a:latin typeface="Times New Roman" panose="02020603050405020304" pitchFamily="18" charset="0"/>
                <a:cs typeface="Times New Roman" panose="02020603050405020304" pitchFamily="18" charset="0"/>
              </a:rPr>
              <a:t>Öğr</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Gör</a:t>
            </a:r>
            <a:r>
              <a:rPr lang="en-US" sz="1400" b="1" dirty="0">
                <a:solidFill>
                  <a:srgbClr val="002060"/>
                </a:solidFill>
                <a:latin typeface="Times New Roman" panose="02020603050405020304" pitchFamily="18" charset="0"/>
                <a:cs typeface="Times New Roman" panose="02020603050405020304" pitchFamily="18" charset="0"/>
              </a:rPr>
              <a:t> Tuba KAYA BENLİ </a:t>
            </a:r>
          </a:p>
          <a:p>
            <a:pPr>
              <a:buNone/>
            </a:pP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tr-TR" altLang="tr-TR" sz="1400" b="1" dirty="0">
                <a:solidFill>
                  <a:srgbClr val="C00000"/>
                </a:solidFill>
                <a:latin typeface="Times New Roman" panose="02020603050405020304" pitchFamily="18" charset="0"/>
                <a:cs typeface="Times New Roman" panose="02020603050405020304" pitchFamily="18" charset="0"/>
              </a:rPr>
              <a:t>Araştırma Görevlileri</a:t>
            </a:r>
          </a:p>
          <a:p>
            <a:pPr>
              <a:buNone/>
            </a:pPr>
            <a:r>
              <a:rPr lang="en-US" sz="1400" b="1" dirty="0" err="1">
                <a:solidFill>
                  <a:srgbClr val="002060"/>
                </a:solidFill>
                <a:latin typeface="Times New Roman" panose="02020603050405020304" pitchFamily="18" charset="0"/>
                <a:cs typeface="Times New Roman" panose="02020603050405020304" pitchFamily="18" charset="0"/>
              </a:rPr>
              <a:t>Arş</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Gör</a:t>
            </a:r>
            <a:r>
              <a:rPr lang="en-US" sz="1400" b="1" dirty="0">
                <a:solidFill>
                  <a:srgbClr val="002060"/>
                </a:solidFill>
                <a:latin typeface="Times New Roman" panose="02020603050405020304" pitchFamily="18" charset="0"/>
                <a:cs typeface="Times New Roman" panose="02020603050405020304" pitchFamily="18" charset="0"/>
              </a:rPr>
              <a:t>. Yasin </a:t>
            </a:r>
            <a:r>
              <a:rPr lang="en-US" sz="1400" b="1" dirty="0" err="1">
                <a:solidFill>
                  <a:srgbClr val="002060"/>
                </a:solidFill>
                <a:latin typeface="Times New Roman" panose="02020603050405020304" pitchFamily="18" charset="0"/>
                <a:cs typeface="Times New Roman" panose="02020603050405020304" pitchFamily="18" charset="0"/>
              </a:rPr>
              <a:t>Devran</a:t>
            </a:r>
            <a:r>
              <a:rPr lang="en-US" sz="1400" b="1" dirty="0">
                <a:solidFill>
                  <a:srgbClr val="002060"/>
                </a:solidFill>
                <a:latin typeface="Times New Roman" panose="02020603050405020304" pitchFamily="18" charset="0"/>
                <a:cs typeface="Times New Roman" panose="02020603050405020304" pitchFamily="18" charset="0"/>
              </a:rPr>
              <a:t> ALTUNTAŞ</a:t>
            </a: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en-US" sz="1400" b="1" dirty="0" err="1">
                <a:solidFill>
                  <a:srgbClr val="002060"/>
                </a:solidFill>
                <a:latin typeface="Times New Roman" panose="02020603050405020304" pitchFamily="18" charset="0"/>
                <a:cs typeface="Times New Roman" panose="02020603050405020304" pitchFamily="18" charset="0"/>
              </a:rPr>
              <a:t>Arş</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Gör</a:t>
            </a:r>
            <a:r>
              <a:rPr lang="en-US" sz="1400" b="1" dirty="0">
                <a:solidFill>
                  <a:srgbClr val="002060"/>
                </a:solidFill>
                <a:latin typeface="Times New Roman" panose="02020603050405020304" pitchFamily="18" charset="0"/>
                <a:cs typeface="Times New Roman" panose="02020603050405020304" pitchFamily="18" charset="0"/>
              </a:rPr>
              <a:t>. Büşra İNAL</a:t>
            </a:r>
            <a:endParaRPr lang="tr-TR" sz="1400" b="1" dirty="0">
              <a:solidFill>
                <a:srgbClr val="002060"/>
              </a:solidFill>
              <a:latin typeface="Times New Roman" panose="02020603050405020304" pitchFamily="18" charset="0"/>
              <a:cs typeface="Times New Roman" panose="02020603050405020304" pitchFamily="18" charset="0"/>
            </a:endParaRPr>
          </a:p>
          <a:p>
            <a:pPr>
              <a:buNone/>
            </a:pPr>
            <a:r>
              <a:rPr lang="tr-TR" sz="1400" b="1" dirty="0">
                <a:solidFill>
                  <a:srgbClr val="002060"/>
                </a:solidFill>
                <a:latin typeface="Times New Roman" panose="02020603050405020304" pitchFamily="18" charset="0"/>
                <a:cs typeface="Times New Roman" panose="02020603050405020304" pitchFamily="18" charset="0"/>
              </a:rPr>
              <a:t>Arş. Gör Muhammed Sertaç TUNÇ</a:t>
            </a:r>
          </a:p>
          <a:p>
            <a:pPr>
              <a:buNone/>
            </a:pPr>
            <a:r>
              <a:rPr lang="tr-TR" sz="1400" b="1" dirty="0">
                <a:solidFill>
                  <a:srgbClr val="002060"/>
                </a:solidFill>
                <a:latin typeface="Times New Roman" panose="02020603050405020304" pitchFamily="18" charset="0"/>
                <a:cs typeface="Times New Roman" panose="02020603050405020304" pitchFamily="18" charset="0"/>
              </a:rPr>
              <a:t>Arş. Gör Beyzanur ŞENTÜRK</a:t>
            </a:r>
          </a:p>
          <a:p>
            <a:pPr>
              <a:buNone/>
            </a:pPr>
            <a:endParaRPr lang="tr-TR" altLang="tr-TR" sz="1200" b="1" dirty="0">
              <a:latin typeface="Times New Roman" panose="02020603050405020304" pitchFamily="18" charset="0"/>
              <a:cs typeface="Times New Roman" panose="02020603050405020304" pitchFamily="18" charset="0"/>
            </a:endParaRPr>
          </a:p>
        </p:txBody>
      </p:sp>
      <p:sp>
        <p:nvSpPr>
          <p:cNvPr id="7" name="Shape 312">
            <a:extLst>
              <a:ext uri="{FF2B5EF4-FFF2-40B4-BE49-F238E27FC236}">
                <a16:creationId xmlns:a16="http://schemas.microsoft.com/office/drawing/2014/main" id="{BEFEF044-7AB9-49AF-8DCB-6FE4F5080B3B}"/>
              </a:ext>
            </a:extLst>
          </p:cNvPr>
          <p:cNvSpPr/>
          <p:nvPr/>
        </p:nvSpPr>
        <p:spPr>
          <a:xfrm>
            <a:off x="1555845" y="464024"/>
            <a:ext cx="982639" cy="1133344"/>
          </a:xfrm>
          <a:custGeom>
            <a:avLst/>
            <a:gdLst/>
            <a:ahLst/>
            <a:cxnLst/>
            <a:rect l="0" t="0" r="0" b="0"/>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pic>
        <p:nvPicPr>
          <p:cNvPr id="4" name="Resim 3" descr="metin, yemek takımı, tabak çanak, küçük resim içeren bir resim&#10;&#10;Açıklama otomatik olarak oluşturuldu">
            <a:extLst>
              <a:ext uri="{FF2B5EF4-FFF2-40B4-BE49-F238E27FC236}">
                <a16:creationId xmlns:a16="http://schemas.microsoft.com/office/drawing/2014/main" id="{1E76C039-EFB9-81E2-127B-3FE21BE11B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50383">
            <a:off x="8155759" y="4961590"/>
            <a:ext cx="3767520" cy="773582"/>
          </a:xfrm>
          <a:prstGeom prst="rect">
            <a:avLst/>
          </a:prstGeom>
        </p:spPr>
      </p:pic>
      <p:pic>
        <p:nvPicPr>
          <p:cNvPr id="2" name="Resim 1" descr="kişi, iç mekan, tavan, yer içeren bir resim&#10;&#10;Açıklama otomatik olarak oluşturuldu">
            <a:extLst>
              <a:ext uri="{FF2B5EF4-FFF2-40B4-BE49-F238E27FC236}">
                <a16:creationId xmlns:a16="http://schemas.microsoft.com/office/drawing/2014/main" id="{B48D0D0F-119A-7147-B620-334E0DD776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68" y="803196"/>
            <a:ext cx="4959762" cy="3720955"/>
          </a:xfrm>
          <a:prstGeom prst="rect">
            <a:avLst/>
          </a:prstGeom>
        </p:spPr>
      </p:pic>
      <p:sp>
        <p:nvSpPr>
          <p:cNvPr id="5" name="Metin kutusu 4">
            <a:extLst>
              <a:ext uri="{FF2B5EF4-FFF2-40B4-BE49-F238E27FC236}">
                <a16:creationId xmlns:a16="http://schemas.microsoft.com/office/drawing/2014/main" id="{7D318648-C1E9-2BAD-C7AE-E5D33A3BDB48}"/>
              </a:ext>
            </a:extLst>
          </p:cNvPr>
          <p:cNvSpPr txBox="1"/>
          <p:nvPr/>
        </p:nvSpPr>
        <p:spPr>
          <a:xfrm>
            <a:off x="773860" y="5167324"/>
            <a:ext cx="3947082" cy="1477328"/>
          </a:xfrm>
          <a:prstGeom prst="rect">
            <a:avLst/>
          </a:prstGeom>
          <a:noFill/>
        </p:spPr>
        <p:txBody>
          <a:bodyPr wrap="square" rtlCol="0">
            <a:spAutoFit/>
          </a:bodyPr>
          <a:lstStyle/>
          <a:p>
            <a:r>
              <a:rPr lang="tr-TR" sz="1800" dirty="0">
                <a:solidFill>
                  <a:srgbClr val="7030A0"/>
                </a:solidFill>
                <a:latin typeface="Times New Roman" panose="02020603050405020304" pitchFamily="18" charset="0"/>
                <a:cs typeface="Times New Roman" panose="02020603050405020304" pitchFamily="18" charset="0"/>
              </a:rPr>
              <a:t>3 Profesör</a:t>
            </a:r>
          </a:p>
          <a:p>
            <a:r>
              <a:rPr lang="tr-TR" dirty="0">
                <a:solidFill>
                  <a:srgbClr val="7030A0"/>
                </a:solidFill>
                <a:latin typeface="Times New Roman" panose="02020603050405020304" pitchFamily="18" charset="0"/>
                <a:cs typeface="Times New Roman" panose="02020603050405020304" pitchFamily="18" charset="0"/>
              </a:rPr>
              <a:t>4</a:t>
            </a:r>
            <a:r>
              <a:rPr lang="tr-TR" sz="1800" dirty="0">
                <a:solidFill>
                  <a:srgbClr val="7030A0"/>
                </a:solidFill>
                <a:latin typeface="Times New Roman" panose="02020603050405020304" pitchFamily="18" charset="0"/>
                <a:cs typeface="Times New Roman" panose="02020603050405020304" pitchFamily="18" charset="0"/>
              </a:rPr>
              <a:t> Doçent</a:t>
            </a:r>
          </a:p>
          <a:p>
            <a:r>
              <a:rPr lang="tr-TR" dirty="0">
                <a:solidFill>
                  <a:srgbClr val="7030A0"/>
                </a:solidFill>
                <a:latin typeface="Times New Roman" panose="02020603050405020304" pitchFamily="18" charset="0"/>
                <a:cs typeface="Times New Roman" panose="02020603050405020304" pitchFamily="18" charset="0"/>
              </a:rPr>
              <a:t>7</a:t>
            </a:r>
            <a:r>
              <a:rPr lang="tr-TR" sz="1800" dirty="0">
                <a:solidFill>
                  <a:srgbClr val="7030A0"/>
                </a:solidFill>
                <a:latin typeface="Times New Roman" panose="02020603050405020304" pitchFamily="18" charset="0"/>
                <a:cs typeface="Times New Roman" panose="02020603050405020304" pitchFamily="18" charset="0"/>
              </a:rPr>
              <a:t> Doktor Öğretim Üyesi</a:t>
            </a:r>
          </a:p>
          <a:p>
            <a:r>
              <a:rPr lang="tr-TR" sz="1800" dirty="0">
                <a:solidFill>
                  <a:srgbClr val="7030A0"/>
                </a:solidFill>
                <a:latin typeface="Times New Roman" panose="02020603050405020304" pitchFamily="18" charset="0"/>
                <a:cs typeface="Times New Roman" panose="02020603050405020304" pitchFamily="18" charset="0"/>
              </a:rPr>
              <a:t>3 Öğretim Görevlisi</a:t>
            </a:r>
          </a:p>
          <a:p>
            <a:r>
              <a:rPr lang="tr-TR" sz="1800" dirty="0">
                <a:solidFill>
                  <a:srgbClr val="7030A0"/>
                </a:solidFill>
                <a:latin typeface="Times New Roman" panose="02020603050405020304" pitchFamily="18" charset="0"/>
                <a:cs typeface="Times New Roman" panose="02020603050405020304" pitchFamily="18" charset="0"/>
              </a:rPr>
              <a:t>4 Araştırma Görevlisi</a:t>
            </a:r>
          </a:p>
        </p:txBody>
      </p:sp>
    </p:spTree>
    <p:extLst>
      <p:ext uri="{BB962C8B-B14F-4D97-AF65-F5344CB8AC3E}">
        <p14:creationId xmlns:p14="http://schemas.microsoft.com/office/powerpoint/2010/main" val="39924467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38" name="1 Başlık"/>
          <p:cNvSpPr>
            <a:spLocks noGrp="1"/>
          </p:cNvSpPr>
          <p:nvPr>
            <p:ph type="title"/>
          </p:nvPr>
        </p:nvSpPr>
        <p:spPr>
          <a:xfrm>
            <a:off x="863029" y="1012004"/>
            <a:ext cx="3416158" cy="4795408"/>
          </a:xfrm>
        </p:spPr>
        <p:txBody>
          <a:bodyPr>
            <a:normAutofit/>
          </a:bodyPr>
          <a:lstStyle/>
          <a:p>
            <a:pPr eaLnBrk="1" hangingPunct="1"/>
            <a:r>
              <a:rPr lang="tr-TR" altLang="tr-TR" sz="3200" b="1" dirty="0">
                <a:solidFill>
                  <a:srgbClr val="FFFFFF"/>
                </a:solidFill>
                <a:latin typeface="Times New Roman" panose="02020603050405020304" pitchFamily="18" charset="0"/>
                <a:cs typeface="Times New Roman" panose="02020603050405020304" pitchFamily="18" charset="0"/>
              </a:rPr>
              <a:t>MİSYONUMUZ</a:t>
            </a:r>
          </a:p>
        </p:txBody>
      </p:sp>
      <p:graphicFrame>
        <p:nvGraphicFramePr>
          <p:cNvPr id="2" name="İçerik Yer Tutucusu 1">
            <a:extLst>
              <a:ext uri="{FF2B5EF4-FFF2-40B4-BE49-F238E27FC236}">
                <a16:creationId xmlns:a16="http://schemas.microsoft.com/office/drawing/2014/main" id="{3E64E08E-8A43-414D-A74B-9CCB2971ECC1}"/>
              </a:ext>
            </a:extLst>
          </p:cNvPr>
          <p:cNvGraphicFramePr>
            <a:graphicFrameLocks noGrp="1"/>
          </p:cNvGraphicFramePr>
          <p:nvPr>
            <p:ph idx="1"/>
            <p:extLst>
              <p:ext uri="{D42A27DB-BD31-4B8C-83A1-F6EECF244321}">
                <p14:modId xmlns:p14="http://schemas.microsoft.com/office/powerpoint/2010/main" val="100371502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Yıldız: 5 Nokta 2">
            <a:extLst>
              <a:ext uri="{FF2B5EF4-FFF2-40B4-BE49-F238E27FC236}">
                <a16:creationId xmlns:a16="http://schemas.microsoft.com/office/drawing/2014/main" id="{80019DBB-8DCB-4360-BD46-AD65E7A71E20}"/>
              </a:ext>
            </a:extLst>
          </p:cNvPr>
          <p:cNvSpPr/>
          <p:nvPr/>
        </p:nvSpPr>
        <p:spPr>
          <a:xfrm>
            <a:off x="5583676" y="2358956"/>
            <a:ext cx="583659" cy="55934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4493248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387" name="Rectangle 5"/>
          <p:cNvSpPr>
            <a:spLocks noGrp="1" noChangeArrowheads="1"/>
          </p:cNvSpPr>
          <p:nvPr>
            <p:ph type="title"/>
          </p:nvPr>
        </p:nvSpPr>
        <p:spPr>
          <a:xfrm>
            <a:off x="1179226" y="826680"/>
            <a:ext cx="9833548" cy="1325563"/>
          </a:xfrm>
        </p:spPr>
        <p:txBody>
          <a:bodyPr>
            <a:normAutofit/>
          </a:bodyPr>
          <a:lstStyle/>
          <a:p>
            <a:pPr algn="ctr"/>
            <a:r>
              <a:rPr lang="tr-TR" b="1" dirty="0">
                <a:latin typeface="Times New Roman" panose="02020603050405020304" pitchFamily="18" charset="0"/>
                <a:cs typeface="Times New Roman" panose="02020603050405020304" pitchFamily="18" charset="0"/>
              </a:rPr>
              <a:t>Fizyoterapist  Kimdir?</a:t>
            </a:r>
            <a:endParaRPr lang="ru-RU" b="1" dirty="0">
              <a:latin typeface="Times New Roman" panose="02020603050405020304" pitchFamily="18" charset="0"/>
              <a:cs typeface="Times New Roman" panose="02020603050405020304" pitchFamily="18" charset="0"/>
            </a:endParaRPr>
          </a:p>
        </p:txBody>
      </p:sp>
      <p:sp>
        <p:nvSpPr>
          <p:cNvPr id="16386" name="Rectangle 3"/>
          <p:cNvSpPr>
            <a:spLocks noGrp="1" noChangeArrowheads="1"/>
          </p:cNvSpPr>
          <p:nvPr>
            <p:ph type="body" idx="1"/>
          </p:nvPr>
        </p:nvSpPr>
        <p:spPr>
          <a:xfrm>
            <a:off x="798828" y="2632750"/>
            <a:ext cx="10859771" cy="3918857"/>
          </a:xfrm>
        </p:spPr>
        <p:txBody>
          <a:bodyPr>
            <a:normAutofit/>
          </a:bodyPr>
          <a:lstStyle/>
          <a:p>
            <a:pPr marL="0" indent="0">
              <a:buNone/>
              <a:defRPr/>
            </a:pPr>
            <a:endParaRPr lang="tr-TR" sz="1600" b="1" dirty="0">
              <a:solidFill>
                <a:srgbClr val="000000"/>
              </a:solidFill>
              <a:latin typeface="Times New Roman" panose="02020603050405020304" pitchFamily="18" charset="0"/>
              <a:cs typeface="Times New Roman" panose="02020603050405020304" pitchFamily="18" charset="0"/>
            </a:endParaRPr>
          </a:p>
          <a:p>
            <a:pPr marL="0" indent="0" algn="just">
              <a:buNone/>
              <a:defRPr/>
            </a:pPr>
            <a:r>
              <a:rPr lang="tr-TR" sz="2400" dirty="0">
                <a:solidFill>
                  <a:srgbClr val="000000"/>
                </a:solidFill>
                <a:latin typeface="Times New Roman" panose="02020603050405020304" pitchFamily="18" charset="0"/>
                <a:cs typeface="Times New Roman" panose="02020603050405020304" pitchFamily="18" charset="0"/>
              </a:rPr>
              <a:t>26 Nisan 2011 tarih ve 27916 sayılı resmi gazetede 6225sayılı kanun maddesinde belirtildiği üzere </a:t>
            </a:r>
            <a:r>
              <a:rPr lang="tr-TR" sz="2400" b="1" dirty="0">
                <a:solidFill>
                  <a:srgbClr val="000000"/>
                </a:solidFill>
                <a:latin typeface="Times New Roman" panose="02020603050405020304" pitchFamily="18" charset="0"/>
                <a:cs typeface="Times New Roman" panose="02020603050405020304" pitchFamily="18" charset="0"/>
              </a:rPr>
              <a:t>Fizyoterapist</a:t>
            </a:r>
            <a:r>
              <a:rPr lang="tr-TR" sz="2400" dirty="0">
                <a:solidFill>
                  <a:srgbClr val="000000"/>
                </a:solidFill>
                <a:latin typeface="Times New Roman" panose="02020603050405020304" pitchFamily="18" charset="0"/>
                <a:cs typeface="Times New Roman" panose="02020603050405020304" pitchFamily="18" charset="0"/>
              </a:rPr>
              <a:t>; fizyoterapi alanında lisans eğitimi veren fakülte veya yüksekokullardan mezun sağlık meslek mensubudur. </a:t>
            </a:r>
          </a:p>
          <a:p>
            <a:pPr marL="0" indent="0" algn="just">
              <a:buNone/>
              <a:defRPr/>
            </a:pPr>
            <a:r>
              <a:rPr lang="tr-TR" sz="2400" dirty="0">
                <a:solidFill>
                  <a:srgbClr val="000000"/>
                </a:solidFill>
                <a:latin typeface="Times New Roman" panose="02020603050405020304" pitchFamily="18" charset="0"/>
                <a:cs typeface="Times New Roman" panose="02020603050405020304" pitchFamily="18" charset="0"/>
              </a:rPr>
              <a:t>Fizyoterapist, </a:t>
            </a:r>
            <a:r>
              <a:rPr lang="tr-TR" sz="2400" dirty="0">
                <a:solidFill>
                  <a:srgbClr val="FF0000"/>
                </a:solidFill>
                <a:latin typeface="Times New Roman" panose="02020603050405020304" pitchFamily="18" charset="0"/>
                <a:cs typeface="Times New Roman" panose="02020603050405020304" pitchFamily="18" charset="0"/>
              </a:rPr>
              <a:t>hastalık durumları dışında</a:t>
            </a:r>
            <a:r>
              <a:rPr lang="tr-TR" sz="2400" dirty="0">
                <a:solidFill>
                  <a:srgbClr val="000000"/>
                </a:solidFill>
                <a:latin typeface="Times New Roman" panose="02020603050405020304" pitchFamily="18" charset="0"/>
                <a:cs typeface="Times New Roman" panose="02020603050405020304" pitchFamily="18" charset="0"/>
              </a:rPr>
              <a:t>, </a:t>
            </a:r>
            <a:r>
              <a:rPr lang="tr-TR" sz="2400" u="sng" dirty="0">
                <a:solidFill>
                  <a:srgbClr val="000000"/>
                </a:solidFill>
                <a:latin typeface="Times New Roman" panose="02020603050405020304" pitchFamily="18" charset="0"/>
                <a:cs typeface="Times New Roman" panose="02020603050405020304" pitchFamily="18" charset="0"/>
              </a:rPr>
              <a:t>kişilerin fiziksel aktivitelerini düzenlemek ve hareket kabiliyetlerini arttırmak için mesleğiyle ilgili ölçüm ve testleri yaparak kanıta dayalı koruyucu ve geliştirici protokolleri belirler, planlar ve uygular</a:t>
            </a:r>
            <a:r>
              <a:rPr lang="tr-TR" sz="2400" dirty="0">
                <a:solidFill>
                  <a:srgbClr val="000000"/>
                </a:solidFill>
                <a:latin typeface="Times New Roman" panose="02020603050405020304" pitchFamily="18" charset="0"/>
                <a:cs typeface="Times New Roman" panose="02020603050405020304" pitchFamily="18" charset="0"/>
              </a:rPr>
              <a:t>. </a:t>
            </a:r>
          </a:p>
          <a:p>
            <a:pPr marL="0" indent="0" algn="just">
              <a:buNone/>
              <a:defRPr/>
            </a:pPr>
            <a:r>
              <a:rPr lang="tr-TR" sz="2400" dirty="0">
                <a:solidFill>
                  <a:srgbClr val="FF0000"/>
                </a:solidFill>
                <a:latin typeface="Times New Roman" panose="02020603050405020304" pitchFamily="18" charset="0"/>
                <a:cs typeface="Times New Roman" panose="02020603050405020304" pitchFamily="18" charset="0"/>
              </a:rPr>
              <a:t>Hastalık durumlarında</a:t>
            </a:r>
            <a:r>
              <a:rPr lang="tr-TR" sz="2400" dirty="0">
                <a:solidFill>
                  <a:srgbClr val="000000"/>
                </a:solidFill>
                <a:latin typeface="Times New Roman" panose="02020603050405020304" pitchFamily="18" charset="0"/>
                <a:cs typeface="Times New Roman" panose="02020603050405020304" pitchFamily="18" charset="0"/>
              </a:rPr>
              <a:t> ise </a:t>
            </a:r>
            <a:r>
              <a:rPr lang="tr-TR" sz="2400" u="sng" dirty="0">
                <a:solidFill>
                  <a:srgbClr val="000000"/>
                </a:solidFill>
                <a:latin typeface="Times New Roman" panose="02020603050405020304" pitchFamily="18" charset="0"/>
                <a:cs typeface="Times New Roman" panose="02020603050405020304" pitchFamily="18" charset="0"/>
              </a:rPr>
              <a:t>ilgili hekimlerin teşhisini ve tedavi için yönlendirmelerini de dikkate alarak hastaların hareket ve fiziksel fonksiyon bozukluklarının ortadan kaldırılması veya iyileştirilmesi amacıyla gerekli uygulamaları yapar</a:t>
            </a:r>
            <a:r>
              <a:rPr lang="tr-TR" sz="2400" dirty="0">
                <a:solidFill>
                  <a:srgbClr val="000000"/>
                </a:solidFill>
                <a:latin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477776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http://www.ulusalkanal.com.tr/images/haberler/enflasyonda_artis_h272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1638" y="1550987"/>
            <a:ext cx="672465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Başlık 4"/>
          <p:cNvSpPr>
            <a:spLocks noGrp="1"/>
          </p:cNvSpPr>
          <p:nvPr>
            <p:ph type="title"/>
          </p:nvPr>
        </p:nvSpPr>
        <p:spPr>
          <a:xfrm>
            <a:off x="6552520" y="298392"/>
            <a:ext cx="4582885" cy="1111250"/>
          </a:xfrm>
        </p:spPr>
        <p:txBody>
          <a:bodyPr>
            <a:normAutofit/>
          </a:bodyPr>
          <a:lstStyle/>
          <a:p>
            <a:pPr algn="ctr">
              <a:defRPr/>
            </a:pPr>
            <a:r>
              <a:rPr lang="tr-TR" sz="3200" b="1" dirty="0">
                <a:latin typeface="Times New Roman" panose="02020603050405020304" pitchFamily="18" charset="0"/>
                <a:ea typeface="+mn-ea"/>
                <a:cs typeface="Times New Roman" panose="02020603050405020304" pitchFamily="18" charset="0"/>
              </a:rPr>
              <a:t>Öğrenci sayımız</a:t>
            </a:r>
          </a:p>
        </p:txBody>
      </p:sp>
      <p:pic>
        <p:nvPicPr>
          <p:cNvPr id="19" name="Resim 18">
            <a:extLst>
              <a:ext uri="{FF2B5EF4-FFF2-40B4-BE49-F238E27FC236}">
                <a16:creationId xmlns:a16="http://schemas.microsoft.com/office/drawing/2014/main" id="{C772C890-976C-D03D-E89D-9889A13E76E6}"/>
              </a:ext>
            </a:extLst>
          </p:cNvPr>
          <p:cNvPicPr>
            <a:picLocks noChangeAspect="1"/>
          </p:cNvPicPr>
          <p:nvPr/>
        </p:nvPicPr>
        <p:blipFill>
          <a:blip r:embed="rId3"/>
          <a:stretch>
            <a:fillRect/>
          </a:stretch>
        </p:blipFill>
        <p:spPr>
          <a:xfrm>
            <a:off x="580243" y="1346880"/>
            <a:ext cx="5281714" cy="4117395"/>
          </a:xfrm>
          <a:prstGeom prst="rect">
            <a:avLst/>
          </a:prstGeom>
        </p:spPr>
      </p:pic>
    </p:spTree>
    <p:extLst>
      <p:ext uri="{BB962C8B-B14F-4D97-AF65-F5344CB8AC3E}">
        <p14:creationId xmlns:p14="http://schemas.microsoft.com/office/powerpoint/2010/main" val="2734602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Başlık"/>
          <p:cNvSpPr>
            <a:spLocks noGrp="1"/>
          </p:cNvSpPr>
          <p:nvPr>
            <p:ph type="title"/>
          </p:nvPr>
        </p:nvSpPr>
        <p:spPr>
          <a:xfrm>
            <a:off x="2895600" y="274638"/>
            <a:ext cx="7315200" cy="868362"/>
          </a:xfrm>
        </p:spPr>
        <p:txBody>
          <a:bodyPr/>
          <a:lstStyle/>
          <a:p>
            <a:pPr algn="ctr" eaLnBrk="1" hangingPunct="1"/>
            <a:r>
              <a:rPr lang="tr-TR" altLang="tr-TR" b="1" dirty="0">
                <a:latin typeface="Times New Roman" panose="02020603050405020304" pitchFamily="18" charset="0"/>
                <a:cs typeface="Times New Roman" panose="02020603050405020304" pitchFamily="18" charset="0"/>
              </a:rPr>
              <a:t>EĞİTİMİMİZ</a:t>
            </a:r>
          </a:p>
        </p:txBody>
      </p:sp>
      <p:sp>
        <p:nvSpPr>
          <p:cNvPr id="5" name="4 Köşeli Çift Ayraç"/>
          <p:cNvSpPr/>
          <p:nvPr/>
        </p:nvSpPr>
        <p:spPr>
          <a:xfrm>
            <a:off x="1126104" y="1277197"/>
            <a:ext cx="360363" cy="288925"/>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schemeClr val="tx1"/>
              </a:solidFill>
            </a:endParaRPr>
          </a:p>
        </p:txBody>
      </p:sp>
      <p:sp>
        <p:nvSpPr>
          <p:cNvPr id="6" name="5 Köşeli Çift Ayraç"/>
          <p:cNvSpPr/>
          <p:nvPr/>
        </p:nvSpPr>
        <p:spPr>
          <a:xfrm>
            <a:off x="1126104" y="2892631"/>
            <a:ext cx="358775" cy="28733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schemeClr val="tx1"/>
              </a:solidFill>
            </a:endParaRPr>
          </a:p>
        </p:txBody>
      </p:sp>
      <p:sp>
        <p:nvSpPr>
          <p:cNvPr id="9" name="5 Köşeli Çift Ayraç">
            <a:extLst>
              <a:ext uri="{FF2B5EF4-FFF2-40B4-BE49-F238E27FC236}">
                <a16:creationId xmlns:a16="http://schemas.microsoft.com/office/drawing/2014/main" id="{88EE74C6-CCB0-4BD3-9F01-B61FD8556A90}"/>
              </a:ext>
            </a:extLst>
          </p:cNvPr>
          <p:cNvSpPr/>
          <p:nvPr/>
        </p:nvSpPr>
        <p:spPr>
          <a:xfrm>
            <a:off x="1169183" y="3911930"/>
            <a:ext cx="358775" cy="28733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schemeClr val="tx1"/>
              </a:solidFill>
            </a:endParaRPr>
          </a:p>
        </p:txBody>
      </p:sp>
      <p:sp>
        <p:nvSpPr>
          <p:cNvPr id="10" name="5 Köşeli Çift Ayraç">
            <a:extLst>
              <a:ext uri="{FF2B5EF4-FFF2-40B4-BE49-F238E27FC236}">
                <a16:creationId xmlns:a16="http://schemas.microsoft.com/office/drawing/2014/main" id="{6A8984A0-5DD3-40C3-94B7-904DB39BEFF2}"/>
              </a:ext>
            </a:extLst>
          </p:cNvPr>
          <p:cNvSpPr/>
          <p:nvPr/>
        </p:nvSpPr>
        <p:spPr>
          <a:xfrm>
            <a:off x="1169182" y="4887707"/>
            <a:ext cx="358775" cy="28733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schemeClr val="tx1"/>
              </a:solidFill>
            </a:endParaRPr>
          </a:p>
        </p:txBody>
      </p:sp>
      <p:sp>
        <p:nvSpPr>
          <p:cNvPr id="11" name="2 İçerik Yer Tutucusu">
            <a:extLst>
              <a:ext uri="{FF2B5EF4-FFF2-40B4-BE49-F238E27FC236}">
                <a16:creationId xmlns:a16="http://schemas.microsoft.com/office/drawing/2014/main" id="{10E988BE-F76C-4343-9D00-7505EA6C5F39}"/>
              </a:ext>
            </a:extLst>
          </p:cNvPr>
          <p:cNvSpPr txBox="1">
            <a:spLocks/>
          </p:cNvSpPr>
          <p:nvPr/>
        </p:nvSpPr>
        <p:spPr>
          <a:xfrm>
            <a:off x="1527958" y="1277197"/>
            <a:ext cx="9136083" cy="487362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buFont typeface="Arial" panose="020B0604020202020204" pitchFamily="34" charset="0"/>
              <a:buNone/>
            </a:pPr>
            <a:r>
              <a:rPr lang="tr-TR" altLang="tr-TR" sz="2400" b="1" dirty="0">
                <a:latin typeface="Times New Roman" panose="02020603050405020304" pitchFamily="18" charset="0"/>
                <a:cs typeface="Times New Roman" panose="02020603050405020304" pitchFamily="18" charset="0"/>
              </a:rPr>
              <a:t>	Anatomi, fizyoloji gibi </a:t>
            </a:r>
            <a:r>
              <a:rPr lang="tr-TR" altLang="tr-TR" sz="2400" b="1" dirty="0">
                <a:highlight>
                  <a:srgbClr val="FFFF00"/>
                </a:highlight>
                <a:latin typeface="Times New Roman" panose="02020603050405020304" pitchFamily="18" charset="0"/>
                <a:cs typeface="Times New Roman" panose="02020603050405020304" pitchFamily="18" charset="0"/>
              </a:rPr>
              <a:t>temel tıp bilimlerinin oluşturduğu </a:t>
            </a:r>
            <a:r>
              <a:rPr lang="tr-TR" altLang="tr-TR" sz="2400" b="1" dirty="0">
                <a:latin typeface="Times New Roman" panose="02020603050405020304" pitchFamily="18" charset="0"/>
                <a:cs typeface="Times New Roman" panose="02020603050405020304" pitchFamily="18" charset="0"/>
              </a:rPr>
              <a:t>temel bilgi ile donatılmış öğrenci, 1. sınıftan itibaren vaka dersleri ile aktif öğrenme programına adapte edilir. Bu yıldan itibaren meslek hakkında genel bilgiler, meslek yasası, fizyoterapistin görev ve sorumlulukları konusunda bilgi sahibi olmaya başlar. </a:t>
            </a:r>
          </a:p>
          <a:p>
            <a:pPr algn="just">
              <a:lnSpc>
                <a:spcPct val="120000"/>
              </a:lnSpc>
              <a:buFont typeface="Arial" panose="020B0604020202020204" pitchFamily="34" charset="0"/>
              <a:buNone/>
            </a:pPr>
            <a:r>
              <a:rPr lang="tr-TR" altLang="tr-TR" sz="2400" b="1" dirty="0">
                <a:latin typeface="Times New Roman" panose="02020603050405020304" pitchFamily="18" charset="0"/>
                <a:cs typeface="Times New Roman" panose="02020603050405020304" pitchFamily="18" charset="0"/>
              </a:rPr>
              <a:t>	2. sınıfta klinik bilimler ile birlikte </a:t>
            </a:r>
            <a:r>
              <a:rPr lang="tr-TR" altLang="tr-TR" sz="2400" b="1" dirty="0">
                <a:highlight>
                  <a:srgbClr val="FFFF00"/>
                </a:highlight>
                <a:latin typeface="Times New Roman" panose="02020603050405020304" pitchFamily="18" charset="0"/>
                <a:cs typeface="Times New Roman" panose="02020603050405020304" pitchFamily="18" charset="0"/>
              </a:rPr>
              <a:t>mesleki konulara yönelik dersleri </a:t>
            </a:r>
            <a:r>
              <a:rPr lang="tr-TR" altLang="tr-TR" sz="2400" b="1" dirty="0">
                <a:latin typeface="Times New Roman" panose="02020603050405020304" pitchFamily="18" charset="0"/>
                <a:cs typeface="Times New Roman" panose="02020603050405020304" pitchFamily="18" charset="0"/>
              </a:rPr>
              <a:t>almaya başlar. 2. sınıfın sonunda, </a:t>
            </a:r>
            <a:r>
              <a:rPr lang="tr-TR" altLang="tr-TR" sz="2400" b="1" dirty="0">
                <a:highlight>
                  <a:srgbClr val="FF00FF"/>
                </a:highlight>
                <a:latin typeface="Times New Roman" panose="02020603050405020304" pitchFamily="18" charset="0"/>
                <a:cs typeface="Times New Roman" panose="02020603050405020304" pitchFamily="18" charset="0"/>
              </a:rPr>
              <a:t>yaz döneminde zorunlu yaz stajını yapar. </a:t>
            </a:r>
          </a:p>
          <a:p>
            <a:pPr algn="just">
              <a:lnSpc>
                <a:spcPct val="120000"/>
              </a:lnSpc>
              <a:buFont typeface="Arial" panose="020B0604020202020204" pitchFamily="34" charset="0"/>
              <a:buNone/>
            </a:pPr>
            <a:r>
              <a:rPr lang="tr-TR" altLang="tr-TR" sz="2400" b="1" dirty="0">
                <a:latin typeface="Times New Roman" panose="02020603050405020304" pitchFamily="18" charset="0"/>
                <a:cs typeface="Times New Roman" panose="02020603050405020304" pitchFamily="18" charset="0"/>
              </a:rPr>
              <a:t>	3. sınıf daha çok </a:t>
            </a:r>
            <a:r>
              <a:rPr lang="tr-TR" altLang="tr-TR" sz="2400" b="1" dirty="0">
                <a:highlight>
                  <a:srgbClr val="FFFF00"/>
                </a:highlight>
                <a:latin typeface="Times New Roman" panose="02020603050405020304" pitchFamily="18" charset="0"/>
                <a:cs typeface="Times New Roman" panose="02020603050405020304" pitchFamily="18" charset="0"/>
              </a:rPr>
              <a:t>rehabilitasyon çalışmalarına </a:t>
            </a:r>
            <a:r>
              <a:rPr lang="tr-TR" altLang="tr-TR" sz="2400" b="1" dirty="0">
                <a:latin typeface="Times New Roman" panose="02020603050405020304" pitchFamily="18" charset="0"/>
                <a:cs typeface="Times New Roman" panose="02020603050405020304" pitchFamily="18" charset="0"/>
              </a:rPr>
              <a:t>yönelik derslerin başladığı bir yıldır. Pratik ve teorik çalışmalar paralel olarak ilerler. </a:t>
            </a:r>
            <a:r>
              <a:rPr lang="tr-TR" altLang="tr-TR" sz="2400" b="1" dirty="0">
                <a:highlight>
                  <a:srgbClr val="FF00FF"/>
                </a:highlight>
                <a:latin typeface="Times New Roman" panose="02020603050405020304" pitchFamily="18" charset="0"/>
                <a:cs typeface="Times New Roman" panose="02020603050405020304" pitchFamily="18" charset="0"/>
              </a:rPr>
              <a:t>Yıl sonunda zorunlu yaz stajına devam edilir. </a:t>
            </a:r>
          </a:p>
          <a:p>
            <a:pPr algn="just">
              <a:lnSpc>
                <a:spcPct val="120000"/>
              </a:lnSpc>
              <a:buFont typeface="Arial" panose="020B0604020202020204" pitchFamily="34" charset="0"/>
              <a:buNone/>
            </a:pPr>
            <a:r>
              <a:rPr lang="tr-TR" altLang="tr-TR" sz="2400" b="1" dirty="0">
                <a:latin typeface="Times New Roman" panose="02020603050405020304" pitchFamily="18" charset="0"/>
                <a:cs typeface="Times New Roman" panose="02020603050405020304" pitchFamily="18" charset="0"/>
              </a:rPr>
              <a:t>	4. sınıfta ilimizdeki </a:t>
            </a:r>
            <a:r>
              <a:rPr lang="tr-TR" altLang="tr-TR" sz="2400" b="1" dirty="0">
                <a:highlight>
                  <a:srgbClr val="FFFF00"/>
                </a:highlight>
                <a:latin typeface="Times New Roman" panose="02020603050405020304" pitchFamily="18" charset="0"/>
                <a:cs typeface="Times New Roman" panose="02020603050405020304" pitchFamily="18" charset="0"/>
              </a:rPr>
              <a:t>çeşitli hastanelerde aylık stajlara </a:t>
            </a:r>
            <a:r>
              <a:rPr lang="tr-TR" altLang="tr-TR" sz="2400" b="1" dirty="0">
                <a:latin typeface="Times New Roman" panose="02020603050405020304" pitchFamily="18" charset="0"/>
                <a:cs typeface="Times New Roman" panose="02020603050405020304" pitchFamily="18" charset="0"/>
              </a:rPr>
              <a:t>gidilir ve </a:t>
            </a:r>
            <a:r>
              <a:rPr lang="tr-TR" altLang="tr-TR" sz="2400" b="1" dirty="0" err="1">
                <a:latin typeface="Times New Roman" panose="02020603050405020304" pitchFamily="18" charset="0"/>
                <a:cs typeface="Times New Roman" panose="02020603050405020304" pitchFamily="18" charset="0"/>
              </a:rPr>
              <a:t>supervizor</a:t>
            </a:r>
            <a:r>
              <a:rPr lang="tr-TR" altLang="tr-TR" sz="2400" b="1" dirty="0">
                <a:latin typeface="Times New Roman" panose="02020603050405020304" pitchFamily="18" charset="0"/>
                <a:cs typeface="Times New Roman" panose="02020603050405020304" pitchFamily="18" charset="0"/>
              </a:rPr>
              <a:t> eşliğinde aktif hasta alınır. Bu yıl içinde çeşitli konularda seminerler, bitirme projeleri hazırlanarak öğrenci mezuniyete hazırlanır.</a:t>
            </a:r>
          </a:p>
        </p:txBody>
      </p:sp>
    </p:spTree>
    <p:extLst>
      <p:ext uri="{BB962C8B-B14F-4D97-AF65-F5344CB8AC3E}">
        <p14:creationId xmlns:p14="http://schemas.microsoft.com/office/powerpoint/2010/main" val="3669914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metin, web sitesi, web sayfası, yazılım içeren bir resim&#10;&#10;Açıklama otomatik olarak oluşturuldu">
            <a:extLst>
              <a:ext uri="{FF2B5EF4-FFF2-40B4-BE49-F238E27FC236}">
                <a16:creationId xmlns:a16="http://schemas.microsoft.com/office/drawing/2014/main" id="{F28C1A3D-E6B3-194E-1308-D0285303B6CF}"/>
              </a:ext>
            </a:extLst>
          </p:cNvPr>
          <p:cNvPicPr>
            <a:picLocks noChangeAspect="1"/>
          </p:cNvPicPr>
          <p:nvPr/>
        </p:nvPicPr>
        <p:blipFill rotWithShape="1">
          <a:blip r:embed="rId2">
            <a:extLst>
              <a:ext uri="{28A0092B-C50C-407E-A947-70E740481C1C}">
                <a14:useLocalDpi xmlns:a14="http://schemas.microsoft.com/office/drawing/2010/main" val="0"/>
              </a:ext>
            </a:extLst>
          </a:blip>
          <a:srcRect l="32087" t="10267" r="31372" b="7023"/>
          <a:stretch/>
        </p:blipFill>
        <p:spPr>
          <a:xfrm>
            <a:off x="775855" y="0"/>
            <a:ext cx="4847899" cy="6858000"/>
          </a:xfrm>
          <a:prstGeom prst="rect">
            <a:avLst/>
          </a:prstGeom>
        </p:spPr>
      </p:pic>
      <p:pic>
        <p:nvPicPr>
          <p:cNvPr id="12" name="Resim 11" descr="metin, ekran görüntüsü, web sayfası, web sitesi içeren bir resim&#10;&#10;Açıklama otomatik olarak oluşturuldu">
            <a:extLst>
              <a:ext uri="{FF2B5EF4-FFF2-40B4-BE49-F238E27FC236}">
                <a16:creationId xmlns:a16="http://schemas.microsoft.com/office/drawing/2014/main" id="{AE5E235E-F291-88E1-CAE8-24B8F445857D}"/>
              </a:ext>
            </a:extLst>
          </p:cNvPr>
          <p:cNvPicPr>
            <a:picLocks noChangeAspect="1"/>
          </p:cNvPicPr>
          <p:nvPr/>
        </p:nvPicPr>
        <p:blipFill rotWithShape="1">
          <a:blip r:embed="rId3">
            <a:extLst>
              <a:ext uri="{28A0092B-C50C-407E-A947-70E740481C1C}">
                <a14:useLocalDpi xmlns:a14="http://schemas.microsoft.com/office/drawing/2010/main" val="0"/>
              </a:ext>
            </a:extLst>
          </a:blip>
          <a:srcRect l="31729" t="11408" r="31729" b="5883"/>
          <a:stretch/>
        </p:blipFill>
        <p:spPr>
          <a:xfrm>
            <a:off x="6429701" y="0"/>
            <a:ext cx="4847898" cy="6857999"/>
          </a:xfrm>
          <a:prstGeom prst="rect">
            <a:avLst/>
          </a:prstGeom>
        </p:spPr>
      </p:pic>
    </p:spTree>
    <p:extLst>
      <p:ext uri="{BB962C8B-B14F-4D97-AF65-F5344CB8AC3E}">
        <p14:creationId xmlns:p14="http://schemas.microsoft.com/office/powerpoint/2010/main" val="2196408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2D8E5A1C-01C2-6437-6F7E-74C7FFB19264}"/>
              </a:ext>
            </a:extLst>
          </p:cNvPr>
          <p:cNvSpPr>
            <a:spLocks noGrp="1"/>
          </p:cNvSpPr>
          <p:nvPr>
            <p:ph sz="half" idx="1"/>
          </p:nvPr>
        </p:nvSpPr>
        <p:spPr>
          <a:xfrm>
            <a:off x="60343" y="361339"/>
            <a:ext cx="5858763" cy="4351338"/>
          </a:xfrm>
        </p:spPr>
        <p:txBody>
          <a:bodyPr>
            <a:normAutofit fontScale="92500"/>
          </a:bodyPr>
          <a:lstStyle/>
          <a:p>
            <a:pPr marL="0" indent="0">
              <a:buNone/>
            </a:pPr>
            <a:r>
              <a:rPr lang="tr-TR" sz="2800" b="1" dirty="0">
                <a:latin typeface="Times New Roman" panose="02020603050405020304" pitchFamily="18" charset="0"/>
                <a:cs typeface="Times New Roman" panose="02020603050405020304" pitchFamily="18" charset="0"/>
              </a:rPr>
              <a:t>KOMİSYONLAR</a:t>
            </a:r>
          </a:p>
          <a:p>
            <a:r>
              <a:rPr lang="tr-TR" sz="2800" dirty="0">
                <a:latin typeface="Times New Roman" panose="02020603050405020304" pitchFamily="18" charset="0"/>
                <a:cs typeface="Times New Roman" panose="02020603050405020304" pitchFamily="18" charset="0"/>
              </a:rPr>
              <a:t>Eğitim Komisyonu</a:t>
            </a:r>
          </a:p>
          <a:p>
            <a:r>
              <a:rPr lang="tr-TR" sz="2800" dirty="0">
                <a:latin typeface="Times New Roman" panose="02020603050405020304" pitchFamily="18" charset="0"/>
                <a:cs typeface="Times New Roman" panose="02020603050405020304" pitchFamily="18" charset="0"/>
              </a:rPr>
              <a:t>Ölçme ve Değerlendirme Komisyonu</a:t>
            </a:r>
          </a:p>
          <a:p>
            <a:r>
              <a:rPr lang="tr-TR" sz="2800" dirty="0">
                <a:latin typeface="Times New Roman" panose="02020603050405020304" pitchFamily="18" charset="0"/>
                <a:cs typeface="Times New Roman" panose="02020603050405020304" pitchFamily="18" charset="0"/>
              </a:rPr>
              <a:t>Uygulamalı Eğitimler Komisyonu</a:t>
            </a:r>
          </a:p>
          <a:p>
            <a:r>
              <a:rPr lang="tr-TR" sz="2800" dirty="0">
                <a:latin typeface="Times New Roman" panose="02020603050405020304" pitchFamily="18" charset="0"/>
                <a:cs typeface="Times New Roman" panose="02020603050405020304" pitchFamily="18" charset="0"/>
              </a:rPr>
              <a:t>Kalite ve Akreditasyon Komisyonu</a:t>
            </a:r>
          </a:p>
          <a:p>
            <a:r>
              <a:rPr lang="tr-TR" sz="2800" dirty="0">
                <a:latin typeface="Times New Roman" panose="02020603050405020304" pitchFamily="18" charset="0"/>
                <a:cs typeface="Times New Roman" panose="02020603050405020304" pitchFamily="18" charset="0"/>
              </a:rPr>
              <a:t>Kariyer ve Mezun İzleme Komisyonu</a:t>
            </a:r>
          </a:p>
          <a:p>
            <a:r>
              <a:rPr lang="tr-TR" dirty="0">
                <a:latin typeface="Times New Roman" panose="02020603050405020304" pitchFamily="18" charset="0"/>
                <a:cs typeface="Times New Roman" panose="02020603050405020304" pitchFamily="18" charset="0"/>
              </a:rPr>
              <a:t>Yurt Dışı Denklik Komisyonu</a:t>
            </a:r>
            <a:endParaRPr lang="tr-TR" sz="2800" dirty="0">
              <a:latin typeface="Times New Roman" panose="02020603050405020304" pitchFamily="18" charset="0"/>
              <a:cs typeface="Times New Roman" panose="02020603050405020304" pitchFamily="18" charset="0"/>
            </a:endParaRPr>
          </a:p>
          <a:p>
            <a:r>
              <a:rPr lang="tr-TR" sz="2800" dirty="0">
                <a:latin typeface="Times New Roman" panose="02020603050405020304" pitchFamily="18" charset="0"/>
                <a:cs typeface="Times New Roman" panose="02020603050405020304" pitchFamily="18" charset="0"/>
              </a:rPr>
              <a:t>Yatay </a:t>
            </a:r>
            <a:r>
              <a:rPr lang="tr-TR" sz="2800" dirty="0" err="1">
                <a:latin typeface="Times New Roman" panose="02020603050405020304" pitchFamily="18" charset="0"/>
                <a:cs typeface="Times New Roman" panose="02020603050405020304" pitchFamily="18" charset="0"/>
              </a:rPr>
              <a:t>Geçiş,Dikey</a:t>
            </a:r>
            <a:r>
              <a:rPr lang="tr-TR" sz="2800" dirty="0">
                <a:latin typeface="Times New Roman" panose="02020603050405020304" pitchFamily="18" charset="0"/>
                <a:cs typeface="Times New Roman" panose="02020603050405020304" pitchFamily="18" charset="0"/>
              </a:rPr>
              <a:t> Geçiş ve Yabancı Uyruklu Öğrenci ve İntibak Komisyonu </a:t>
            </a:r>
          </a:p>
          <a:p>
            <a:pPr marL="0" indent="0">
              <a:buNone/>
            </a:pPr>
            <a:endParaRPr lang="tr-TR" dirty="0"/>
          </a:p>
        </p:txBody>
      </p:sp>
      <p:sp>
        <p:nvSpPr>
          <p:cNvPr id="4" name="İçerik Yer Tutucusu 3">
            <a:extLst>
              <a:ext uri="{FF2B5EF4-FFF2-40B4-BE49-F238E27FC236}">
                <a16:creationId xmlns:a16="http://schemas.microsoft.com/office/drawing/2014/main" id="{B18C60A2-858F-00DF-275C-0C495262E92E}"/>
              </a:ext>
            </a:extLst>
          </p:cNvPr>
          <p:cNvSpPr>
            <a:spLocks noGrp="1"/>
          </p:cNvSpPr>
          <p:nvPr>
            <p:ph sz="half" idx="2"/>
          </p:nvPr>
        </p:nvSpPr>
        <p:spPr>
          <a:xfrm>
            <a:off x="5742213" y="361339"/>
            <a:ext cx="6449787" cy="4351338"/>
          </a:xfrm>
        </p:spPr>
        <p:txBody>
          <a:bodyPr>
            <a:normAutofit fontScale="92500"/>
          </a:bodyPr>
          <a:lstStyle/>
          <a:p>
            <a:pPr marL="0" indent="0">
              <a:buNone/>
            </a:pPr>
            <a:r>
              <a:rPr lang="tr-TR" sz="2800" b="1" dirty="0">
                <a:latin typeface="Times New Roman" panose="02020603050405020304" pitchFamily="18" charset="0"/>
                <a:cs typeface="Times New Roman" panose="02020603050405020304" pitchFamily="18" charset="0"/>
              </a:rPr>
              <a:t>KOORDİNATÖRLÜKLER</a:t>
            </a:r>
          </a:p>
          <a:p>
            <a:r>
              <a:rPr lang="tr-TR" sz="2800" dirty="0">
                <a:latin typeface="Times New Roman" panose="02020603050405020304" pitchFamily="18" charset="0"/>
                <a:cs typeface="Times New Roman" panose="02020603050405020304" pitchFamily="18" charset="0"/>
              </a:rPr>
              <a:t>Uluslararası İlişkiler Bölüm Koordinatörlüğü</a:t>
            </a:r>
          </a:p>
          <a:p>
            <a:endParaRPr lang="tr-TR" dirty="0"/>
          </a:p>
        </p:txBody>
      </p:sp>
      <p:pic>
        <p:nvPicPr>
          <p:cNvPr id="5" name="Resim 4">
            <a:extLst>
              <a:ext uri="{FF2B5EF4-FFF2-40B4-BE49-F238E27FC236}">
                <a16:creationId xmlns:a16="http://schemas.microsoft.com/office/drawing/2014/main" id="{ED1934E3-2AA4-70C3-82B4-20282D3AAE04}"/>
              </a:ext>
            </a:extLst>
          </p:cNvPr>
          <p:cNvPicPr>
            <a:picLocks noChangeAspect="1"/>
          </p:cNvPicPr>
          <p:nvPr/>
        </p:nvPicPr>
        <p:blipFill>
          <a:blip r:embed="rId2"/>
          <a:stretch>
            <a:fillRect/>
          </a:stretch>
        </p:blipFill>
        <p:spPr>
          <a:xfrm>
            <a:off x="5919106" y="2122714"/>
            <a:ext cx="5858764" cy="3279932"/>
          </a:xfrm>
          <a:prstGeom prst="rect">
            <a:avLst/>
          </a:prstGeom>
        </p:spPr>
      </p:pic>
    </p:spTree>
    <p:extLst>
      <p:ext uri="{BB962C8B-B14F-4D97-AF65-F5344CB8AC3E}">
        <p14:creationId xmlns:p14="http://schemas.microsoft.com/office/powerpoint/2010/main" val="1318464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Başlık"/>
          <p:cNvSpPr>
            <a:spLocks noGrp="1"/>
          </p:cNvSpPr>
          <p:nvPr>
            <p:ph type="title"/>
          </p:nvPr>
        </p:nvSpPr>
        <p:spPr>
          <a:xfrm>
            <a:off x="2104898" y="264004"/>
            <a:ext cx="7620000" cy="1143000"/>
          </a:xfrm>
        </p:spPr>
        <p:txBody>
          <a:bodyPr/>
          <a:lstStyle/>
          <a:p>
            <a:pPr algn="ctr" eaLnBrk="1" hangingPunct="1"/>
            <a:r>
              <a:rPr lang="tr-TR" altLang="tr-TR" sz="3200" b="1" dirty="0">
                <a:latin typeface="Times New Roman" panose="02020603050405020304" pitchFamily="18" charset="0"/>
                <a:cs typeface="Times New Roman" panose="02020603050405020304" pitchFamily="18" charset="0"/>
              </a:rPr>
              <a:t>YÜKSEK LİSANS ve DOKTORA</a:t>
            </a:r>
          </a:p>
        </p:txBody>
      </p:sp>
      <p:sp>
        <p:nvSpPr>
          <p:cNvPr id="22533" name="AutoShape 8" descr="data:image/jpeg;base64,/9j/4AAQSkZJRgABAQAAAQABAAD/2wCEAAkGBxQTEhUUEhQUFRUXGRobGBgYGBoXGhsZFxoZFxwYHBgYHSggHBonHRcYITEiJSkrLi4uGB8zODMsNygtLisBCgoKDg0OGxAQGywkHyQsLCwsLSwsLCwsLjcsLDQsLDcsLCw3LCwsLCwsLCw0NCwsLCwsLSwsLCwsLCwtLCwsLP/AABEIALkBEAMBIgACEQEDEQH/xAAcAAACAgMBAQAAAAAAAAAAAAAABAMFAgYHAQj/xABHEAABAgQDBAYFCQUIAgMAAAABAhEAAwQhBRIxBkFRYRMiMnGBkQehscHRFCMzQlJicpLwQ4Ky0uEVFzRTc6LC8RaTJGOD/8QAGgEBAAIDAQAAAAAAAAAAAAAAAAEFAgMEBv/EADYRAAIABAEKBQIFBQEAAAAAAAABAgMEESEFEhUxUVJhkaHRExRBcbEzwSIycoHwQlNi4fEk/9oADAMBAAIRAxEAPwC1nTGhUVDxNMELZAI5jYRTpzPyheTVuYYKHiOVSAG0AQVFXlLQzLn2ePJtEFXidNMGaGAPKepcxNMq8ptHtLRMXiZdBmLwwQJJmIpRLK1aC8Vez228mpm9Gh33OGcRaVFChUsy1OQRducU+CbI01KvpJYUV8VKfyAAbzjjmZRpZeDix4YnTBRT48UueBu1OjrRZS2SHMUuH1SjMSCzF7AcjF1Mps9o301RBUQ50Gq9jCdIikxZsQzKmAlokkqZ98YyaZi8TJp8ySI6kaT2mqAvdFdjO1lLSrCJswJUYsaOhyHWNU2q9GsqtqEz1TFjQFI0LF4khm509WhSAtJdJDgxJIqAosH8d8KyMOEuUmUgsEhh/WJKanW4KyC3C0ATTKxILGJTODP+uMJz6RRNiGs/gXHtic0vVYG4fXnAGUupSrQx7JN1d/uiGkpSlnbq6M/reJZarq7/AHQBkFjcR5xm8V82ndH3ioKPgfhDed4AXlzglAJNm8+No9RUJV2T4eyFFoUZYKNcpHNlG5HO0R0dOUsFGyQpKdHY6P3aQJJ5lch2K0vw/rGNTOCQ6rd/w98U86jmZwQhJAy7+qWChca3Kh5R5XSlFKcvWyhI4EgKSqz7lAMeRiMAOKqUqHVII8D7N8ITalGaxQVeAL8CTzhdAV1iUplkggAHjmIJa1n9cVEySrMR0YDqVcHUFAQ3DKFDM5v5wBbz5yR2iG+83siETA1iGuA2nGK3FUKIGUFRZA3OMqwVWOji0FDoeqUAt1SwJI+sw0jADNOrqI/CPNo9Xv8Aa3MtdvU8ITSoyRlKgpknqlnuHB5NGICjNVdYJVMc3yiXYIKXDON3jCwFZ85oWNS5jMhzAJF3jEEa5rAx5SVGaJRKdwYzkUoTAghn1eU6Q6if1XjyZQhTGG0U4AaNc+dLlQZ8bwNkqVFMjzYQpFk3Ibh+uETlX/UeCCPJ1eUJk921Q7O+09FT0cEpX1vaEDQQRwXOsbwr6VHefYY2pSwkOY1bCfppfef4TG1TqYLDGPVZD+hF+r7IocqfVXseTsRly0rXMORCElSlHQJSHJisw3bOjm00yqlzgqUgkKOVQIIALZSAdCN14NpJtJJp5ny6YlMiYlSCFEgqBF0pCesVN9m8co/8swWTTTaSRJrejmqCirqm7AOMy3swi7SKxs63svtjS15UKdZVlN3SU8OI5w5jG00mmUEzCQT740X0P/2WklNLPKpxc9HMBQtmuwPaYD6pOkbXtBsRKqpyZsxa7EEJdg6S+kAbMmoTkCtzOH1gkVKVWFu+NW2n2xoKFIlT546QD6NAK13vdKez+80azhnpooFrAm/KJYGijLBTw/ZqUrnpCxB02ZXJBy3MZrqBlBMVdFMTPQmbImomSlgZVJLgsXbz1GsauPSZQif8lWZ0uamYZbzJZCQsnLcu4D7zuLxKGBvEirSuwfxtHsuxWeCj5MIXoaUoASSlk6AXPC7xrW0vpCo6Cd0U9SzMPWIQjNlSQwzHc7G0LEs2ZdfL+0Nebiz6d0Z57gjfGn49tbIpqORUTCvo56vsKCznBNwWKQUgRFsz6RKKsnJp5BWFlJICk5R1RcC9y1/AxFgjaEVAShL7xYaknkBAiqSodU33ghjwDDeNQ/KEKpLyQoEBkKCi4BShRBUoPvCQY0XDfSjh6CkFc7IgEJ+bOYpJBD5bBmgQzbKraKlTPNOaiUJwLZCoOCztez8tYlqakJDqIA579fdujkx9Fq5s/punBkTGmBX7Y5xnunQKc6k+BjoWJylFCcvzhSEguWJyKQpzmbNmyMrl5RDsFccFSF3SX9z3Zm03vCUysSbZhq1tH0uRYHc1+MLSEqOYlKZZIUkBP3iS57r+Zit6BeY/NAOo3GhBliWEZtyAevq9hEGRcT5wT2iAOZ1PLiHaMJc9KhmSQQTuL+HfFbiclSk9UZzllgm2YBCwoqY7lNoNG4RLh6FalGRwA1iSQ/WOUAPEYWAzSHqJb7IvEj68hd93M8BzivnU/SSEpZyyCA7BwR7g8eTpCsyz0ZV1pinCmzoWBllu78Xha5FxeetoiRUOWhpaHjFMgO8YJkkJmsDGVJPKteETIkAi8T09MElxEgJS1FbAMBr8Icj0JA0Dce+CPJ5UqvFm5i1Q4dz0NBI8OXnPWwgggirO8IIIIBjuDfTS+8/wmNwnzggOY0/B/ppff7jG04lTZ5awO1lVl72LeuPVZC+jF+r7IocqfVXsfPuIzJ2O4x0SVtLzKTL3plyEG6wPtEB+ZUBoI7Bh/o7w2VLyfJETTfrTHUo8yo+5o5R6BEtiigqyugmAfiCpbjyBj6CTJzJIJa5i8ZVo+fvSZsinD1yq2hKpcozMoAUXlTUuoFKjfKWOujb3t1nZHbJVXh6J+V52RSVaXmoBBOUbiWLfeil9OFOmXhar9qdLCQzB7qOm9gYT9BVCVYctRJSDULa2oyyrj94GHoPU5p6PpNHUVqjii7KClDMrIFzSpyFqDM7k6hzHWMb9GFBVSCKWSKaaR81MClFBIYsoOXBG8aawntp6GZdRMVOpJokrU5VLWkmWpZu6SLoe5NlC+6NLmbG43hYM6QtRSgEkyJnSJA3kylgOP3TEkWLnY/aKTgM2dSVU9U/MtOZMlBySVaKVmWxUSMrgD6sTem7ZqXOly8TpSlYUAJpRfOlgETrcAyTybhFPsfg1Nj1TNXUqmSagBK5glZejmAMgqAUCUK0cXF3DaR3SZg0roBTgDo0oMsJIBTkKchSRwIgLHP8AYD0jy1YYtdUomdSIIW5vMAHzZF7qVZLnVTnfGgbB4HMxjEZtVVDNKSrpJ1rKP1JI5MB+6nmI1nbHZ5VFWzaQKzAFOQ6OlYCkPzYjyj6L2IwNFDSpp03KS61N21kAqV3cBwAhqGs0f091CVUUkJcZagBilm+bWWHJiI5hgK1UNRh9YT1VnOfwJmrkzB+VJ/NHTPTvKy0NOMznp3UW7RKFl+/UdzRp+NYbnwCgngXlLnJUfuzJ0z/kE+cAdQ9IGMCRhc1QPWWjo0f/AKHITyACiY4BV4SqXTyZ6myzs+UHXqEpJHK3rEbftvtAKjDcOQO0Qor4vK+bZhxUSfARD6SqNciTQSFEES5S8oDkjMUEudO0+giFgDq2HYogSJKDm+il7n+oA4GpFju3eMQ41i0qml9JULyJNgwKiTYskDzc2hSgpJhRKWFI7Eki6rdHKKQ6XY2W3g4aK7bPZsVklEtC8i5TZCt2I0Itpa9hGLSuZXY9heMyalJXIXnSCxsUkb2UDpv4vAcSlE5Qq41tu1fu5xQ7J7MKpJcxMyalSpmoQDlTYjtFiTd4dNJNzF8jFZUD3yxJuNSGc5YiyBbVFSlIGc+9wPd8YzpqhK0ukuHbQ+t4rKqlKgAhtEAuWLSlpWnreBBh+gkkOVhIJASwJV1QSXKlXJiLIm7uSUjCWh2Ayi+nKJgtLkOkEByHAYcTwhY0+eSlNtEs+4gg+6BdKrMeqlQzrWHOufL1D+uHOFlcCk5RGmkEmcStmYQwhLxMJQ1aMAa5tZiq6aQVoDl27n3xVbB7TTaiaZc1iGdx4xu6qNMxJSsAjS44x5QYNJkZuiQlL65QByjCbHmSootibMpcLijUO1oagggjwbd2etQQQQRBIQQQRIHcF+ml9/8AxMbfU1AlgHUuPLjGo4J9PK/Ef4TG5T5KVABQBj1WQ/ot/wCX2RQ5U+qvY+ftuqCbhOKCtpfo1L6RB1SFKvMkq4AupuRtcRu1P6a6P5OVlE0T2cSmdJVwEwWbvaOl/IpandCSCGIIBBHAg2jW5no5wyYDmpJQcm6AUNfdlIA8ovMCrtsOPbQbR1W0FTIpZEoIQC4S7sTZU2YrclIPr3kgR1+nwpNPQCgklSE9EUCYksvMslJmONFFZKosNltiaPDys0sshSwApSlFRKQXa+57+Ai0qaBJL5lDkDbV/bC5BwzZnbirwipm02JCbNSWYqOdQuWWhSi65ZvZ/W8bbifppo0yl9EJk2YUkIGUpGY6Zird3cI3jHNn6eqliVUSkrSkul9QeIOuloqKH0bYbLOYUstZ++M4/KpxDAnE516BaJUtdRVlHVUlMpJOhzLBV4ZggPuL8I7TOruqCAXL2NmyPmfgzeMLHB0BsnUSAAEpHVABKgw0YEkjdeJZtMMoSCQzsRqHd9eLl4DE+fPSa83GEKAbpRTlI5FkjxtHeQsvM/GbeA4xXr2apzMRNmITNmSwkS1LAdGS4KW3g3vDkubdZH2z7BBko5x6bpnSUKDlUno6hILkG5lrcApN2e/AwbLYd8p2eTIYErlzsj6ZxOmKR/uCY3DFcFkz5PQzU50sWd+0TmKm0cqvHtLTy5KUypKEoQnRCQwDlyw7yT4xFxY+e9jMPVPrJKQMyUHpFg2ARL66nO4WA8Y2f0wzzMVSzMrJVLWUl3CgSk77gh7g8o6BIwOSEFUpCZapoeaQPpATmKVXdnANoxn4DImACfLRNCSooSQWRnIKgkkuziz6ROciEhagxQJRKRlW4loHA3RmAHekEgakd8MV9YlABZwWIbgpmPiSkAakmIJmGdYL6Ts5QklIzJEtJQkAi9gWsQNLR5XUuZCQk5cuUBw4ZKkrS44hSQXjC6JxPZFalQPaS1yFDcHBPgRcbrcYRGKJdsq2GtiNGJseRBbheGJUpTq6VZmEuD+E3IHi2jdlNrRAmgUFXW4Ks/DrFHRlTccrt3xGFyTHGMelUgSqcT1uylIdSgNT+HnviywPFpVUjPJVmAPWB1SeBBim2m2WRWJl9Yy1SxlQoBxl3JI5HfDuxuzaaKWpObpFrU6lMQOq7JAPfrBWsRjctpM1KJaVKISGAc8dGhtKxmKXuHs28agHeQIhRJzSgl2cDXkX90SmgKibsMylBu1mUAC/lE2xJKuaohmiSmmkkgxKlLxOiVZ2jWCLpGGv64R7SrKkknk/mIakyApNxE5pAEKbh7L+6NNUs6RGlrs/g2yHabC+KEYI9jyPDM9WEEEEQAggggCekn5FpWA+Uu3Gze+Ln/yhX+Un8x+Ea/BHXIrZ0iHNlxWRzzaaXMd41c2FO1Kx+zT+Y/CMUbTKAtLT+Y7/AAiggjfpaq3+iNfkJG78mwjape+WnzI90YHaVbj5tLbw5c+O6KGCGlqrf6IeQkbvyX52mV/lj8x+EN4XjqpswIKACXu53AlgG18Y1WIazFF0qemlS+mmJKUolu2dcxQlJFrm6wW3tHRSZSqY50ELium0tSNNRRSYZUUSWpPabrOxMhTJQ46tyTotRQkkjRyOBbfHs+tGUFIJKgqxs2Qdck7gliOZipwjBqgIzVU8maspUqWhKeil5HKZUsNoklyS4JDxYz6VOVKUkpAHVIIJuCFO+oUDceOseswKAWo8R6QAlLZg6SCCD1QrLq6Sygbx6lV1tc5yw4lkgB/fEdNR9H9ZSmDJBCQEhgmwABcgC6t0YJmXXf659giGyRKdirBylI6xSCVuklABUrMEiwJbm0STZl+Y4c2bv4+MQVEnqBAK0pAKeqdUq1B+13xGs6AMwsODAAAeDRFyRSXVBMtFnOQnXKAEhypRLsOWt4jpa3OAWbMnOLukpJ1BYG28EPcQuul6SUkPldIB3hScwJSWILOkaGMqWhCO4Z8qQ7JC1ZlAE3IfedA0GkYsXn4mCoJyKOjXuXBVZLfZBUxLwpj2OSqWWJk3MrMwQEaqe73LANEk3C/nAvPplyukZmSkoHW10J9TwvtFgUurlJlEqR0Z6hF2sAxH1rb4YDEwwLHJNUkrluCkjMlTOmxL21FtYdl1wKmCVBt/Ox07iDFdgOzUulSsJJUVhlEncHGjN9Z/CHpGHTMx+cBSTmuLuU9Gbbzl3xDsRdllNqEoDs9gbbg7OTzh6kWFDQg8DCM6izJZJZgkXuOocwfxixoaYhyoudLBgBrbzhZGR7JmhEoKOjAWD6wx8pSCdQA924a+UEineUATqBE3yNzrZyQGcOrUnlGQKKYC4bTfElCsuX9kSykvDKZdtI13wsCGapkDx84nwwkhjq1xueGZCAUh4ckSx9Vr8IE29SgUkix3R5FnjFOzKG+xG99x/XKKyPE1lO5M6KHl7Hp6acpstRBBBBHIdAQQQQAQQQQAQQQQAQQQQARcYBKQFZ1pClOoSzvSQk5iOBKSUvzPGKWYsJBJ0AJPheNQxfbecRlpgJIZswGaYoXYlRsjcSB5xdZGk3neI9S+WVmU52bLzFrZv2J7SBCuvNlSkZZRCSxU05SkAZNVMU30Au1wY1/aX0mJk0yZsiUVrmHKkrJCAoPmLO6g4s+4iNHo6BK5nSKzKWXdWYkm9y5cgcg2sbxgGDy54UJ0tK5A1QoWKmsA32Q2jWIj1Wcm8ChsyD0f7ezK+ZMlTkJStKc6TLCgkpcApU51BIvvcxtstROdtc6tdH4dzxFhuC09IkoppKZTsCRdSgNApZ6xuXueEYiZ2+BWqJbxCRWVGJqGqUl85SRmbJKYKUwuOsWfgHhonh6r7uO8XF4wqKdBSlOUsAwAJDDeH3vviOYu/h7tNe6MXb0JxK+dVdHKDEBpZWolyyU2YDeolQEYUeIZ0pUWAUnMCBfqllIIdswOm434RKJKVy5b6gBuNrt3P7I8kU4QSRclySfM23A3ibpawVq8TmdIEhKbkMLntoKx1tHZPnDVRVEJTkAObLr94hIHiVM8e/2ZLcliOT2tp5aeMMTaVKwAdzMx0Fm8LAiIzkRZhTzFMekCQQCbF+yWLRjLrFg3SAAW59nN7LxPR0iUOw11fg+nnGcvDU5nve/mw9gEFZmViapqcoBSH0ufvKCQG43iwoJhVZQY2Nt7/wDUQrpAphvAGnLSHaOmCNHL7z6oEHsuZllgs+nmbe+JV1YTmJHVBIfiQ3xjKmkvLAOje+JzQpJJ9W68ZIFB0ZzpuW3iJ6OWwUq990SJEMJRY8I1ki858oIDuGHAFzc7/KGMJc66gEFTEBR3aw1Ro6qb2b4+EPID6Me5vdGVxY4ritPi5xAkImlImDKw+bKHa/EEEx0KqplSzlWGLeHnG4oNtd2msL11ImYnKd2h3gxX5Ro1UwYfmWrsdlHUORFjqZqEETVVKqWWUO47j3GIRHkI4HA3DErNHoYYlErphBBBGsyCCCCACCCCACCCNdx/aAIBRKN7usXAbcnir2R009NHPizYDTOnwyobxFR6QcdZJkpJCWPSKS/atlQSN13PFgOMa3g8oGYUoWZiAS5O5iMpzPvulx7oelozkk3cb7u978XMWdJT5BYADNoABzZu6zx7CmlQyZSlwo81OmRTY3HEVtIt5oSZis56HqOxBWoiYzdnIMvF975o6hT5pVNLBJByKUo9nMsJzBP3QpwW13bop9msLSZhnKSk5LJLDtNa/wB0b+YjZllwczF2N7v8Y6kzTYQoaolgV5nDrS4OU5UkEAXTd+qXePUuy7gHMpjqBfVvGJQybAADW3HjC0tXa3upXrg2SJzKuZ0YUFIdSml9XUGwJ61h1VHuaGV67v0P+48UzhmYabm3eFojWbfrnEXBXT6nLLSxbqBgNVK0CO6/qjGhqSQH1ykqSdUqBZu48ImlyQpCUqSCAAdH03xPLp0p7IbfbeePE+MGwVJq1dIBns4fgHRnNu9hD86epkXCXyv3kiz8heG00qHfKHcXaJ1SwoEEPpz5wzkwL0Cz1hm6RgS/MGMpc9TnrA3UAG4AEeuHqeWEhkgAcBaJpVKl3YPGSaBjU1BA6ttPEk/1h7D1kliX3v3g2jw0wUzh4akSQkdUeUED2WrLLBAfT1mJUzzmYAakDm2pgpkAoAIiboEuS36OsZAoFyTnBD9kjk7FokwpJAW7sw3NcOCIgFWrgPX8Yz+Xq4D17/GKbTFNtfIsFk6fw5jdYDkAG9ICSSWBO8tpbfDeFu2l8rHgVDQ3t4xWJxRYADJ3bju8YzGML4I8j8YnTFNbW+Q0bO4cyQzPngTmDFLhjm7JBYvxh7ElKyJzPoH15O7coQ/tyZwR5H4wf25M4I8j8YaZpuPIaNncOY9TS0LcJC1IL2Xo+iWOoO94pZ1MyiAbgBwbXZyObG0Nf21M4I8j8Y9ONTCXyofuPx5mOSpraGoVo0/e2Jvk01TJf4bcyumIKSygQeBDRjFmvG1kMpEojgUkj+KEZ00KL5Ep/Dm96jFLNhkr8kV/dFnLimf1w8mRQPA0YqQ+iiO5veI0pLabbsyhHE8WkyA81YSdw1Ue4C8ezaBStZ85uA6MesIf1xVy9kJISE55ygPtKQXuTfqX1jqkw06d5kT/AGRpmubb8CRUYntQZqujlgoSArpAojM4KQl1JJACnIYExp06Z0k5JXNI7GbrMUF1BQyswZh6tXjpA2OkDRUwB3YFAF+WSJU7KSHBZRI3nIT4nLfTfF3JynRylmwppexUzaKpmO8WP7mmEL6JBKjLzJclm6wZgeA7SmHaZoucEpwZnRypipqS7ZtzMEkfaCiW5u+6NkGCS73UX1BykHwyw3h9IiSXQA/Pdzs1+cbNMU3Hka9Gz+HM5dtBthWSalcuVNXKRLUyUMACzOVAi7t5NHTJ1esyUqUMi1SitQH+ZkCst9LuW8Idm5VKClIllQ0UUJKh4kRitLhjfvv7Yz0zS8eRCybP4cxKhnkkDOVZgSQ4OUhtCNAeEZyyWVdusq483ieXJCeyG7o8RTgbzqT5xGmaXjyJ0bP4cymnVUwJSQo3ClNYEJBYOTr3DjFis79Lbu6J10yTqHbi363R6ZAO8+r4QeWaXjyI0bP4cyoqJxTLADvlcAalRYAd28xLQTywdycpJTvBFm8xDxoUEAFyBxb4RJKpkp7IaGmKbjyJ0bP4cymFYrP27P8A8czN32izqlqZLHK7estEoo0O+UPrpEygCGIB/Q+ENM03HkNGz+HMMPWWIJzsCX8WglT1AnrOxNu4RJKmZbAAR4F3fKn1/GJ0zS7XyGjZ/DmOVk5QFraeuGqBZNiXsH8QYr5lYTqEnz+Meyq4pDJSkeB+MTpml2vkNGz+HMtkTSJbjl7YJlaQ572HcwirTiKgGZPkfjGQxNWuVHkfjDTNLtfIaNn8OYjBBBHjz0IQQQQAQQQQAQQQQAQQQQAQQQQAQEwRrm3+K9BSLALLm/Np/e7R8Ev5iNsiU5syGXDrbsYTZilwOJ+hzrHtqJ82omLlT5yJeZkJTMUkZRYFgRqz+MW/o92jm/KuinTZkxM0MnOtSmWLhsxs4ceUVOwuDCpqglYeWhJUvhplA8yD4GKqtp101QpGi5S7HmkulXjY+MezjkU8yGKlhSuoV/rlZczzcM2bA1PbwbO+Rz70oYhNlTJAlTZksFKnyLUl2I1ym8brg+ICokS5ydFpB7jooeBBHhGg+lv6Sn/Cv2pjzmSpdqxQRrVf4Zc18f8A5nFC9nyNei7EJs1c/pZsyYyUNnWpbOVO2Y2joEc29EfbqPwy/aqOkxjleFQ1cSXD4ROT23Twt8fkrdpZpTSVCkkpUJSyCCxBCTcEaGONy8bq1EJFTUEkgAdMu5Nh9aOxbVf4Op/0l/wmOHU83IpKhfKoK8i/ui0yFBDFKjuk8fX2OHKkTUyGztgbX/ZmMcav/wB5/niz2YoMSTVSjPNR0QJz5ppUlspZxnL3aF/7zp3+TK/MqLzY/bKZWTzKXLQkBBU6SSbFIa/fCodZDKiccqBKzvb/AKRJVO5kKhjivce212o+RoSlACpq3yg6JA+seN9B8I5/SVOIV8wpRNmqIDqZXRoSDxCWHvjYfSphK1GXUJBUhKcq2vlu4J5XN41DZ7aGbRqUqVlIW2ZKg4OV20Lghz5xtydTwKk8SSk43t236YGFZNi8xmzG1DwNgm7I4nLGZE0qPBE9QP8AuaLLYXEqz5WqnqlTWEtSsswdZwpIBzEORc3djGNH6Th+1pyOaFP/ALVAe2NvwTHaerGaSp1J1SoMtL8ju5hxHHVzaqGVFDUSlZ+qWr5+x008Ehxpypj9n6/BaQQQR58tgggggAggggAggggAggggAggggAggggAggggAggggAjkXpJxXpqro0nqSRl/fN1Hwsn90x1qoKsqsgBWxyglhmazkaB45av0d1ilErXJdRdRzKJclyWyaxc5Hiky5jmTYkrLC/H+dSuyipkcCggTd9ZW7O1tbTJUaaSsiYxKuhUtwHZi2lzCWPzKiZM6aplKQpTBzLMsEgW1Fy3sjuFLITLQlCAyUgJA5AMIq9rMG+V0ypQYLcKQToFDjyIJHjHTKyxLc/OctK+Di9bGiZk6Lws1Rt29PQ1b0U4q6ZlMo6ddHcbKHmx8TC3pb+kp/wr9qY9wHYqsp6iXOCpPVV1gFquk2UOxwJi5272YnVi5SpRlgISoHOSNSDZknhEubTwZRU6GNZrTvwdrdSFBOio3LcLurW5lN6JD16j8KPaqOkZxxHnHKP7t6v7Uj86v5I8/u3q/tSPzq/kiKyRS1E5zfHSvbC19SttJpps+TLUHhN24nRNqT/wDCqf8ASX/CY4phwedLfTOj+IR1PBNm5srD59Moy+kmZ8pBOXrpADln9Uap/dxV/akfnV/JGzJk6RTwzJbmLXg9uBhWy5s1wRqB6sUdNNBI/wAqT+RHwiSRSykl0IlpOjpSkH1Ry3+7er+1I/Or+SLTZnYaop6qVOWZOVBJOVRJukiwKRxjhmUkhQNqovhqtr6nVBUTXEk5NuP8RuNXj8iXPFPNWELKQoFVkkKJDZuNtC2sQVuydHO6ypKHP1kOh/yEAxVbZbGqq5omompSoICcqgWLEl8w/FwjWpex2JSrSlsP/rnlI8rRNPJkuBRS5+ZFbFPDrh9xNmzFE4Y5WdD6fzEk222Pk0srppUxQ6wGRZBd/smxt4xT7BrUK+Rle5UC29OVTvys/hFp/wCC185QM5ae9cwzCO7X2xuuy2ycqjdQJmTSGKyGYcEjcPXFhNrpcqlilxTPEiaaw48eHM44KWOZPUcMGZCrGwQQQR5YvQggggAggggBqTRkqIUCADZTggjibuDyiQ4cQgqUWIFxqNWZ4dRPS5GdDpDqBIcDie73iM6mpR0ZGZKioWCS+8O+8B7R6qZRUkCbcGC9yigqaiLBRfAlVYYUEOeqSes3AG2XVz5c4rMQqZciX0k1RDj5tIDqmH7ofsDes274y2j2gRIdU5pk89iRuSDoqbwG/Jqd/LlmNY0uatUyasrWrf7gNw5COWCilzGolDZbMb/v25lhJ8WJXcWHq8Onc2KdtuU/sQf3z/LEcrbtSv2AA/1D7MkafJllZD3JLBOjv7IdmzUSO0oZ2Nz2e5Ivpxjo0dT6s2792bp0+GWrs2dW2ygCVSADokFepZ79Ww5wrJ9IK1Ky/JS9/rnVtOxxe8aTOrM2hd3v38YipqjrBlB3u/sffyjfBkuntjB1fcqpldMbuorcjoNTtytIdNPmsNJm8lhonSxvyhqj2uWs/wCGKE2bMplHW+XLpbjFImUEsVEAWHgRcW4NDtKEKAKVJUHZx36EboaNpbfk6vuaXXT97ouxdUe0RmJB6MB3+tvuPsxKMcUVBKZKiSRd+qxdy7O4bRorcDo1LCEoDlvAXNzG7YZh0uRZwVkO5N+YA3cYmHJlNudX3MfPVG90RhSUqigqmjIXLAEK6o0JNmJ4RFOQQEkB3A8CdXYbhD82cCFMQbHQu9vbChnAISSW6o47hyvGejKXc6vuHXT97oiGmdVyGHG7HucaRrNRjlamb0YoCoZmCxN6pH2j1LBr3jaDOB0Yv58GaF5lSnRw++/64Q0ZSbnV9yPP1G90XYgqq1SADkzCzsfNrXjynxAqBPRkDmf6QVdQlCSpSkpSNSSw84Uk1iV3QoKH3SCPOGjaTc6vuT5+fvdEZqxkhRHRHXj/AEjOpxVSA/RvbR9/DSFzPS7OHjNRAFzDRlJudX3I8/Ub3RElNi5X+zIHM7/KPTipYkS3PDN/SIEEHQiCmFrw0ZSbnV9x5+o3uiGZOJKUAejZzx0HHSHOmsS0JS5gbv7v00Mt1TDRlLudX3Hn6je6LsezqkgOEv4+20S06yrc0YoNg5huQH0MNGUm51fcefqN7ohLp1ZsuQ97w1NQQ1nhlCkvch4YcM5IjLRlJ/b6vuPP1G90QjJk5g9xGIl3Zj+rRZoWDoxj1K0jg8Roul3Or7jz1RvdEV8+nyjeY9lUzgnSLBShviNwxaJ0XSbnV9x56o3uiFTSWd4jFOfVDkvSPFqENF0m51fceeqN7oiKaOuUhKVLdQQlLKSMxGZagGKphbQlhvjXcf2nRTZkyVCZUntzbKTLOhyuGXN3ZmZOgGoi+wfSo/0Jv8ao43N7KPwiOSGJzY24vR2SLSnkQXa9n73+3Airq4qUS5UpTkkkkknUl7m+8xFS0qlE7yBck2HjEErtnuMXOHfQzO+Ot/hWB1TY82FxbNRUmYoKIykBlpckN1iGUGu4bjwhPH5ZUUrDkEM1zlL+8EHvJh2Z2fH3RJR9hf7ntEdEEdnqKGdeP8zKukw4soKso2bg13Ps5Q3S0C3bo2JzuXDMpgBroNYbpdD+JcWdH24ycxnO4UievkKKGSCokITusUKcliPrAmLzZbBFzVFeTopYASSWzKIJOZk2e5A9cLo18TG/4J/h5X73uhCY6jHCqdEqUhEsMAN9ydQ5PGIqpKs5UkEnQuRlIbS9x3iGZPYT3H2mCZvjLUQJSEkJUVApJGlmDDcBCOIlWUMHdITm1KRvIAa8Wk3snuPshX6o7onOAlSKUxcN1WuGJPFt0VE+WvpXCTy0awZ377xenXxiGbC4NU28w2fPkyxKBUEnrIB1tY82hbYnCZ8qXM6UZQrspNyOJ5CNy3RCuGdhYixS5FZyyN+vLdDtYglLalgIYVvjNELkiuHILaMAN+phgJJlkDWJkdmCi0hcClLSqDWIvrqe7gBF5lYfp4wRviVWkRcC9ShWXqj/AKhmgCmZtOPrjMaCJpGkZPVcCKJas9gf1yh6rSbe6JkaRNE3BFSILaNECJas1hx9sWCI8TEgVrgWgkO17CGZ8Y7okECja0LzAYYjCZEA/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1" hangingPunct="1">
              <a:spcBef>
                <a:spcPct val="0"/>
              </a:spcBef>
              <a:buClrTx/>
              <a:buSzTx/>
              <a:buFontTx/>
              <a:buNone/>
            </a:pPr>
            <a:endParaRPr lang="tr-TR" altLang="tr-TR" sz="1800">
              <a:latin typeface="Arial" panose="020B0604020202020204" pitchFamily="34" charset="0"/>
            </a:endParaRPr>
          </a:p>
        </p:txBody>
      </p:sp>
      <p:pic>
        <p:nvPicPr>
          <p:cNvPr id="22534" name="Picture 10" descr="http://i.milliyet.com.tr/YeniAnaResim/2013/05/17/fft99_mf329304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898" y="196852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2" descr="http://www.kamuajans.com/images/haber/2013_yabanci_dil_bilgisi_seviye_tespit_sinavi_46a4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898" y="2197120"/>
            <a:ext cx="2895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4" descr="http://www.edadenizozdemir.com/wp-content/uploads/%C3%BCniversite-not-ortalamas%C4%B1-hesaplam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299" y="1587520"/>
            <a:ext cx="22002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8 Metin kutusu"/>
          <p:cNvSpPr txBox="1">
            <a:spLocks noChangeArrowheads="1"/>
          </p:cNvSpPr>
          <p:nvPr/>
        </p:nvSpPr>
        <p:spPr bwMode="auto">
          <a:xfrm>
            <a:off x="4346982" y="3568720"/>
            <a:ext cx="2771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eaLnBrk="1" hangingPunct="1">
              <a:spcBef>
                <a:spcPct val="0"/>
              </a:spcBef>
              <a:buClrTx/>
              <a:buSzTx/>
              <a:buFontTx/>
              <a:buNone/>
            </a:pPr>
            <a:r>
              <a:rPr lang="tr-TR" altLang="tr-TR" sz="2800" b="1" dirty="0">
                <a:latin typeface="Comic Sans MS" panose="030F0702030302020204" pitchFamily="66" charset="0"/>
              </a:rPr>
              <a:t>Not ortalaması</a:t>
            </a:r>
          </a:p>
        </p:txBody>
      </p:sp>
      <p:sp>
        <p:nvSpPr>
          <p:cNvPr id="6" name="Dikdörtgen 5">
            <a:extLst>
              <a:ext uri="{FF2B5EF4-FFF2-40B4-BE49-F238E27FC236}">
                <a16:creationId xmlns:a16="http://schemas.microsoft.com/office/drawing/2014/main" id="{06A1C9C3-A0DA-4B5A-B208-7E2DF4A3AC0C}"/>
              </a:ext>
            </a:extLst>
          </p:cNvPr>
          <p:cNvSpPr/>
          <p:nvPr/>
        </p:nvSpPr>
        <p:spPr>
          <a:xfrm>
            <a:off x="1342897" y="4452972"/>
            <a:ext cx="9926785" cy="1323439"/>
          </a:xfrm>
          <a:prstGeom prst="rect">
            <a:avLst/>
          </a:prstGeom>
        </p:spPr>
        <p:txBody>
          <a:bodyPr wrap="square">
            <a:spAutoFit/>
          </a:bodyPr>
          <a:lstStyle/>
          <a:p>
            <a:pPr algn="just"/>
            <a:r>
              <a:rPr lang="en-US" sz="2000" dirty="0" err="1">
                <a:latin typeface="Times New Roman" panose="02020603050405020304" pitchFamily="18" charset="0"/>
                <a:cs typeface="Times New Roman" panose="02020603050405020304" pitchFamily="18" charset="0"/>
              </a:rPr>
              <a:t>Üniversite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kurullarının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belirlediği</a:t>
            </a:r>
            <a:r>
              <a:rPr lang="en-US" sz="2000" dirty="0">
                <a:latin typeface="Times New Roman" panose="02020603050405020304" pitchFamily="18" charset="0"/>
                <a:cs typeface="Times New Roman" panose="02020603050405020304" pitchFamily="18" charset="0"/>
              </a:rPr>
              <a:t> not </a:t>
            </a:r>
            <a:r>
              <a:rPr lang="en-US" sz="2000" dirty="0" err="1">
                <a:latin typeface="Times New Roman" panose="02020603050405020304" pitchFamily="18" charset="0"/>
                <a:cs typeface="Times New Roman" panose="02020603050405020304" pitchFamily="18" charset="0"/>
              </a:rPr>
              <a:t>ortalaması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şartına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sahip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bireyler</a:t>
            </a:r>
            <a:r>
              <a:rPr lang="en-US" sz="2000" dirty="0">
                <a:latin typeface="Times New Roman" panose="02020603050405020304" pitchFamily="18" charset="0"/>
                <a:cs typeface="Times New Roman" panose="02020603050405020304" pitchFamily="18" charset="0"/>
              </a:rPr>
              <a:t>, ALES, </a:t>
            </a:r>
            <a:r>
              <a:rPr lang="tr-TR" sz="2000" dirty="0">
                <a:latin typeface="Times New Roman" panose="02020603050405020304" pitchFamily="18" charset="0"/>
                <a:cs typeface="Times New Roman" panose="02020603050405020304" pitchFamily="18" charset="0"/>
              </a:rPr>
              <a:t>YDS, YÖKDİL</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gibi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sınavlarda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başarılı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oldukları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tak</a:t>
            </a:r>
            <a:r>
              <a:rPr lang="tr-TR" sz="2000" dirty="0">
                <a:latin typeface="Times New Roman" panose="02020603050405020304" pitchFamily="18" charset="0"/>
                <a:cs typeface="Times New Roman" panose="02020603050405020304" pitchFamily="18" charset="0"/>
              </a:rPr>
              <a:t>d</a:t>
            </a:r>
            <a:r>
              <a:rPr lang="en-US" sz="2000" dirty="0" err="1">
                <a:latin typeface="Times New Roman" panose="02020603050405020304" pitchFamily="18" charset="0"/>
                <a:cs typeface="Times New Roman" panose="02020603050405020304" pitchFamily="18" charset="0"/>
              </a:rPr>
              <a:t>irde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açılan</a:t>
            </a:r>
            <a:r>
              <a:rPr lang="en-US" sz="2000" dirty="0">
                <a:latin typeface="Times New Roman" panose="02020603050405020304" pitchFamily="18" charset="0"/>
                <a:cs typeface="Times New Roman" panose="02020603050405020304" pitchFamily="18" charset="0"/>
              </a:rPr>
              <a:t> </a:t>
            </a:r>
            <a:r>
              <a:rPr lang="en-US" sz="2000" dirty="0" err="1">
                <a:highlight>
                  <a:srgbClr val="FFFF00"/>
                </a:highlight>
                <a:latin typeface="Times New Roman" panose="02020603050405020304" pitchFamily="18" charset="0"/>
                <a:cs typeface="Times New Roman" panose="02020603050405020304" pitchFamily="18" charset="0"/>
              </a:rPr>
              <a:t>yüksek</a:t>
            </a:r>
            <a:r>
              <a:rPr lang="en-US" sz="2000" dirty="0">
                <a:highlight>
                  <a:srgbClr val="FFFF00"/>
                </a:highlight>
                <a:latin typeface="Times New Roman" panose="02020603050405020304" pitchFamily="18" charset="0"/>
                <a:cs typeface="Times New Roman" panose="02020603050405020304" pitchFamily="18" charset="0"/>
              </a:rPr>
              <a:t> </a:t>
            </a:r>
            <a:r>
              <a:rPr lang="en-US" sz="2000" dirty="0" err="1">
                <a:highlight>
                  <a:srgbClr val="FFFF00"/>
                </a:highlight>
                <a:latin typeface="Times New Roman" panose="02020603050405020304" pitchFamily="18" charset="0"/>
                <a:cs typeface="Times New Roman" panose="02020603050405020304" pitchFamily="18" charset="0"/>
              </a:rPr>
              <a:t>lisans</a:t>
            </a:r>
            <a:r>
              <a:rPr lang="en-US" sz="2000" dirty="0">
                <a:highlight>
                  <a:srgbClr val="FFFF00"/>
                </a:highlight>
                <a:latin typeface="Times New Roman" panose="02020603050405020304" pitchFamily="18" charset="0"/>
                <a:cs typeface="Times New Roman" panose="02020603050405020304" pitchFamily="18" charset="0"/>
              </a:rPr>
              <a:t>, </a:t>
            </a:r>
            <a:r>
              <a:rPr lang="en-US" sz="2000" dirty="0" err="1">
                <a:highlight>
                  <a:srgbClr val="FFFF00"/>
                </a:highlight>
                <a:latin typeface="Times New Roman" panose="02020603050405020304" pitchFamily="18" charset="0"/>
                <a:cs typeface="Times New Roman" panose="02020603050405020304" pitchFamily="18" charset="0"/>
              </a:rPr>
              <a:t>doktora</a:t>
            </a:r>
            <a:r>
              <a:rPr lang="en-US" sz="2000" dirty="0">
                <a:highlight>
                  <a:srgbClr val="FFFF00"/>
                </a:highlight>
                <a:latin typeface="Times New Roman" panose="02020603050405020304" pitchFamily="18" charset="0"/>
                <a:cs typeface="Times New Roman" panose="02020603050405020304" pitchFamily="18" charset="0"/>
              </a:rPr>
              <a:t> </a:t>
            </a:r>
            <a:r>
              <a:rPr lang="en-US" sz="2000" dirty="0" err="1">
                <a:highlight>
                  <a:srgbClr val="FFFF00"/>
                </a:highlight>
                <a:latin typeface="Times New Roman" panose="02020603050405020304" pitchFamily="18" charset="0"/>
                <a:cs typeface="Times New Roman" panose="02020603050405020304" pitchFamily="18" charset="0"/>
              </a:rPr>
              <a:t>programlarına</a:t>
            </a:r>
            <a:r>
              <a:rPr lang="en-US" sz="2000" dirty="0">
                <a:highlight>
                  <a:srgbClr val="FFFF00"/>
                </a:highlight>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başvurabilir</a:t>
            </a:r>
            <a:r>
              <a:rPr lang="tr-TR"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tr-TR" sz="2000" dirty="0">
                <a:latin typeface="Times New Roman" panose="02020603050405020304" pitchFamily="18" charset="0"/>
                <a:cs typeface="Times New Roman" panose="02020603050405020304" pitchFamily="18" charset="0"/>
              </a:rPr>
              <a:t>B</a:t>
            </a:r>
            <a:r>
              <a:rPr lang="en-US" sz="2000" dirty="0" err="1">
                <a:latin typeface="Times New Roman" panose="02020603050405020304" pitchFamily="18" charset="0"/>
                <a:cs typeface="Times New Roman" panose="02020603050405020304" pitchFamily="18" charset="0"/>
              </a:rPr>
              <a:t>ilim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mülakat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sınavlarında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yeterli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puanı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aldıklarında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üniversitelerde</a:t>
            </a:r>
            <a:r>
              <a:rPr lang="en-US" sz="2000" dirty="0">
                <a:latin typeface="Times New Roman" panose="02020603050405020304" pitchFamily="18" charset="0"/>
                <a:cs typeface="Times New Roman" panose="02020603050405020304" pitchFamily="18" charset="0"/>
              </a:rPr>
              <a:t> </a:t>
            </a:r>
            <a:r>
              <a:rPr lang="en-US" sz="2000" dirty="0" err="1">
                <a:highlight>
                  <a:srgbClr val="FFFF00"/>
                </a:highlight>
                <a:latin typeface="Times New Roman" panose="02020603050405020304" pitchFamily="18" charset="0"/>
                <a:cs typeface="Times New Roman" panose="02020603050405020304" pitchFamily="18" charset="0"/>
              </a:rPr>
              <a:t>akademisyen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olarak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kariyerlerine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devam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etme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şansı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bulabilirler</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2013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1752" name="Rectangle 3175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iç mekan, şişe, tablo içeren bir resim&#10;&#10;Açıklama otomatik olarak oluşturuldu">
            <a:extLst>
              <a:ext uri="{FF2B5EF4-FFF2-40B4-BE49-F238E27FC236}">
                <a16:creationId xmlns:a16="http://schemas.microsoft.com/office/drawing/2014/main" id="{EB716E85-8798-4D30-B659-985BE41937D1}"/>
              </a:ext>
            </a:extLst>
          </p:cNvPr>
          <p:cNvPicPr>
            <a:picLocks noChangeAspect="1"/>
          </p:cNvPicPr>
          <p:nvPr/>
        </p:nvPicPr>
        <p:blipFill rotWithShape="1">
          <a:blip r:embed="rId2">
            <a:extLst>
              <a:ext uri="{28A0092B-C50C-407E-A947-70E740481C1C}">
                <a14:useLocalDpi xmlns:a14="http://schemas.microsoft.com/office/drawing/2010/main" val="0"/>
              </a:ext>
            </a:extLst>
          </a:blip>
          <a:srcRect t="29967" r="-1" b="13998"/>
          <a:stretch/>
        </p:blipFill>
        <p:spPr>
          <a:xfrm>
            <a:off x="320040" y="320040"/>
            <a:ext cx="11548872" cy="4303462"/>
          </a:xfrm>
          <a:prstGeom prst="rect">
            <a:avLst/>
          </a:prstGeom>
        </p:spPr>
      </p:pic>
      <p:sp>
        <p:nvSpPr>
          <p:cNvPr id="31754" name="Rectangle 3175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746" name="1 Başlık"/>
          <p:cNvSpPr>
            <a:spLocks noGrp="1"/>
          </p:cNvSpPr>
          <p:nvPr>
            <p:ph type="title"/>
          </p:nvPr>
        </p:nvSpPr>
        <p:spPr>
          <a:xfrm>
            <a:off x="841248" y="5009083"/>
            <a:ext cx="2889504" cy="1345997"/>
          </a:xfrm>
        </p:spPr>
        <p:txBody>
          <a:bodyPr anchor="ctr">
            <a:normAutofit/>
          </a:bodyPr>
          <a:lstStyle/>
          <a:p>
            <a:pPr eaLnBrk="1" hangingPunct="1"/>
            <a:r>
              <a:rPr lang="tr-TR" altLang="tr-TR" sz="2600" b="1" dirty="0">
                <a:solidFill>
                  <a:schemeClr val="bg1"/>
                </a:solidFill>
                <a:latin typeface="Times New Roman" panose="02020603050405020304" pitchFamily="18" charset="0"/>
                <a:cs typeface="Times New Roman" panose="02020603050405020304" pitchFamily="18" charset="0"/>
              </a:rPr>
              <a:t>İŞ OLANAKLARI</a:t>
            </a:r>
          </a:p>
        </p:txBody>
      </p:sp>
      <p:cxnSp>
        <p:nvCxnSpPr>
          <p:cNvPr id="31756" name="Straight Connector 3175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1747" name="2 İçerik Yer Tutucusu"/>
          <p:cNvSpPr>
            <a:spLocks noGrp="1"/>
          </p:cNvSpPr>
          <p:nvPr>
            <p:ph idx="1"/>
          </p:nvPr>
        </p:nvSpPr>
        <p:spPr>
          <a:xfrm>
            <a:off x="4379976" y="5009083"/>
            <a:ext cx="6976872" cy="1345997"/>
          </a:xfrm>
        </p:spPr>
        <p:txBody>
          <a:bodyPr anchor="ctr">
            <a:normAutofit/>
          </a:bodyPr>
          <a:lstStyle/>
          <a:p>
            <a:pPr marL="0" indent="0">
              <a:buNone/>
            </a:pPr>
            <a:r>
              <a:rPr lang="tr-TR" altLang="tr-TR" sz="1600" b="1" dirty="0">
                <a:solidFill>
                  <a:schemeClr val="bg1"/>
                </a:solidFill>
                <a:latin typeface="Times New Roman" panose="02020603050405020304" pitchFamily="18" charset="0"/>
                <a:cs typeface="Times New Roman" panose="02020603050405020304" pitchFamily="18" charset="0"/>
              </a:rPr>
              <a:t>Okulumuzdan fizyoterapist olarak mezun olan bireyler kamu sektörü ve özel sektörde iş bulma şansına sahiptir. </a:t>
            </a:r>
          </a:p>
          <a:p>
            <a:pPr marL="0" indent="0">
              <a:buNone/>
            </a:pPr>
            <a:r>
              <a:rPr lang="tr-TR" altLang="tr-TR" sz="1600" b="1" dirty="0">
                <a:solidFill>
                  <a:schemeClr val="bg1"/>
                </a:solidFill>
                <a:latin typeface="Times New Roman" panose="02020603050405020304" pitchFamily="18" charset="0"/>
                <a:cs typeface="Times New Roman" panose="02020603050405020304" pitchFamily="18" charset="0"/>
              </a:rPr>
              <a:t>Devlet hastaneleri, özel hastaneler, dal merkezleri, spor salonları, fabrika gibi kurumlarla beraber üniversitelerde öğretim elemanı olarak çalışmak mümkündür.</a:t>
            </a:r>
            <a:endParaRPr lang="tr-TR" altLang="tr-TR"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23875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29B161DF-E457-41D5-83AD-378B43003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6ADD538-6DFC-55EC-0F96-DA591C82E78F}"/>
              </a:ext>
            </a:extLst>
          </p:cNvPr>
          <p:cNvSpPr>
            <a:spLocks noGrp="1"/>
          </p:cNvSpPr>
          <p:nvPr>
            <p:ph type="title"/>
          </p:nvPr>
        </p:nvSpPr>
        <p:spPr>
          <a:xfrm>
            <a:off x="5894613" y="195943"/>
            <a:ext cx="5397237" cy="734061"/>
          </a:xfrm>
        </p:spPr>
        <p:txBody>
          <a:bodyPr>
            <a:normAutofit fontScale="90000"/>
          </a:bodyPr>
          <a:lstStyle/>
          <a:p>
            <a:r>
              <a:rPr lang="tr-TR" sz="2800" b="1" dirty="0">
                <a:latin typeface="Times New Roman" panose="02020603050405020304" pitchFamily="18" charset="0"/>
                <a:cs typeface="Times New Roman" panose="02020603050405020304" pitchFamily="18" charset="0"/>
              </a:rPr>
              <a:t>Bolu Abant İzzet Baysal Üniversitesi</a:t>
            </a:r>
          </a:p>
        </p:txBody>
      </p:sp>
      <p:pic>
        <p:nvPicPr>
          <p:cNvPr id="5" name="Resim 4">
            <a:extLst>
              <a:ext uri="{FF2B5EF4-FFF2-40B4-BE49-F238E27FC236}">
                <a16:creationId xmlns:a16="http://schemas.microsoft.com/office/drawing/2014/main" id="{E567623C-769E-1A8C-F26D-76EDFB995320}"/>
              </a:ext>
            </a:extLst>
          </p:cNvPr>
          <p:cNvPicPr>
            <a:picLocks noChangeAspect="1"/>
          </p:cNvPicPr>
          <p:nvPr/>
        </p:nvPicPr>
        <p:blipFill>
          <a:blip r:embed="rId2"/>
          <a:srcRect l="6826" r="15496"/>
          <a:stretch/>
        </p:blipFill>
        <p:spPr>
          <a:xfrm>
            <a:off x="529166" y="585843"/>
            <a:ext cx="5130797" cy="2642068"/>
          </a:xfrm>
          <a:custGeom>
            <a:avLst/>
            <a:gdLst/>
            <a:ahLst/>
            <a:cxnLst/>
            <a:rect l="l" t="t" r="r" b="b"/>
            <a:pathLst>
              <a:path w="4252881" h="4252881">
                <a:moveTo>
                  <a:pt x="95137" y="0"/>
                </a:moveTo>
                <a:lnTo>
                  <a:pt x="4157744" y="0"/>
                </a:lnTo>
                <a:cubicBezTo>
                  <a:pt x="4210287" y="0"/>
                  <a:pt x="4252881" y="42594"/>
                  <a:pt x="4252881" y="95137"/>
                </a:cubicBezTo>
                <a:lnTo>
                  <a:pt x="4252881" y="4157744"/>
                </a:lnTo>
                <a:cubicBezTo>
                  <a:pt x="4252881" y="4210287"/>
                  <a:pt x="4210287" y="4252881"/>
                  <a:pt x="4157744" y="4252881"/>
                </a:cubicBezTo>
                <a:lnTo>
                  <a:pt x="95137" y="4252881"/>
                </a:lnTo>
                <a:cubicBezTo>
                  <a:pt x="42594" y="4252881"/>
                  <a:pt x="0" y="4210287"/>
                  <a:pt x="0" y="4157744"/>
                </a:cubicBezTo>
                <a:lnTo>
                  <a:pt x="0" y="95137"/>
                </a:lnTo>
                <a:cubicBezTo>
                  <a:pt x="0" y="42594"/>
                  <a:pt x="42594" y="0"/>
                  <a:pt x="95137" y="0"/>
                </a:cubicBezTo>
                <a:close/>
              </a:path>
            </a:pathLst>
          </a:custGeom>
        </p:spPr>
      </p:pic>
      <p:pic>
        <p:nvPicPr>
          <p:cNvPr id="4" name="Resim 3">
            <a:extLst>
              <a:ext uri="{FF2B5EF4-FFF2-40B4-BE49-F238E27FC236}">
                <a16:creationId xmlns:a16="http://schemas.microsoft.com/office/drawing/2014/main" id="{04C75E31-0092-56EF-4E88-FFEEB4A5FF6E}"/>
              </a:ext>
            </a:extLst>
          </p:cNvPr>
          <p:cNvPicPr>
            <a:picLocks noChangeAspect="1"/>
          </p:cNvPicPr>
          <p:nvPr/>
        </p:nvPicPr>
        <p:blipFill>
          <a:blip r:embed="rId3"/>
          <a:srcRect t="11860" r="2" b="2"/>
          <a:stretch/>
        </p:blipFill>
        <p:spPr>
          <a:xfrm>
            <a:off x="557666" y="3579364"/>
            <a:ext cx="5102297" cy="264206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84" name="Rectangle 83">
            <a:extLst>
              <a:ext uri="{FF2B5EF4-FFF2-40B4-BE49-F238E27FC236}">
                <a16:creationId xmlns:a16="http://schemas.microsoft.com/office/drawing/2014/main" id="{107D50C9-F568-423A-A839-B49874AAEE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9499" y="4590068"/>
            <a:ext cx="624734" cy="62473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3C5F49A3-DE2E-603B-E4A4-FBEE250D99AF}"/>
              </a:ext>
            </a:extLst>
          </p:cNvPr>
          <p:cNvSpPr>
            <a:spLocks noGrp="1"/>
          </p:cNvSpPr>
          <p:nvPr>
            <p:ph idx="1"/>
          </p:nvPr>
        </p:nvSpPr>
        <p:spPr>
          <a:xfrm>
            <a:off x="5774263" y="775245"/>
            <a:ext cx="6243566" cy="5805169"/>
          </a:xfrm>
        </p:spPr>
        <p:txBody>
          <a:bodyPr>
            <a:normAutofit fontScale="92500" lnSpcReduction="20000"/>
          </a:bodyPr>
          <a:lstStyle/>
          <a:p>
            <a:pPr marL="0" indent="0" algn="just">
              <a:lnSpc>
                <a:spcPct val="150000"/>
              </a:lnSpc>
              <a:buNone/>
            </a:pPr>
            <a:r>
              <a:rPr lang="tr-TR" sz="1600" dirty="0">
                <a:latin typeface="Times New Roman" panose="02020603050405020304" pitchFamily="18" charset="0"/>
                <a:cs typeface="Times New Roman" panose="02020603050405020304" pitchFamily="18" charset="0"/>
              </a:rPr>
              <a:t>Doğal güzelliklerle çevrili, ülkemizin en  seçkin üniversitelerinden biri olan Bolu Abant İzzet Baysal Üniversitesi 3 Temmuz 1992  tarihinde kurulmuştur. Bu  tarihten itibaren hızla gelişen Üniversitemizin Bolu kent merkezi ve beş ilçesinde (Gerede, Mengen, Mudurnu,  Yeniçağa ve Seben) yerleşkeleri bulunmaktadır. Üniversitemizin merkez yerleşkesi olan İzzet Baysal Yerleşkesi  ise Bolu kent merkezine 8 km uzaklıktaki Gölköy’de, benzersiz bir doğa güzelliğinin içinde yer almaktadır.</a:t>
            </a:r>
          </a:p>
          <a:p>
            <a:pPr marL="0" indent="0" algn="just">
              <a:lnSpc>
                <a:spcPct val="150000"/>
              </a:lnSpc>
              <a:buNone/>
            </a:pPr>
            <a:endParaRPr lang="tr-TR" sz="1600" dirty="0">
              <a:latin typeface="Times New Roman" panose="02020603050405020304" pitchFamily="18" charset="0"/>
              <a:cs typeface="Times New Roman" panose="02020603050405020304" pitchFamily="18" charset="0"/>
            </a:endParaRPr>
          </a:p>
          <a:p>
            <a:pPr marL="0" indent="0" algn="just">
              <a:lnSpc>
                <a:spcPct val="150000"/>
              </a:lnSpc>
              <a:buNone/>
            </a:pPr>
            <a:r>
              <a:rPr lang="tr-TR" sz="1600" dirty="0">
                <a:latin typeface="Times New Roman" panose="02020603050405020304" pitchFamily="18" charset="0"/>
                <a:cs typeface="Times New Roman" panose="02020603050405020304" pitchFamily="18" charset="0"/>
              </a:rPr>
              <a:t>Üniversitemizde halen, 16 fakülte, 1 enstitü, 1 yüksekokul, 8 meslek yüksekokulu ve 21 araştırma  merkezi  bulunmaktadır. Üniversitemizin bu birimlerinde görev yapan 1.400+ öğretim elemanı ve 1.200+ idari personel,  yaklaşık 33.000+ öğrenciye kaliteli ve çağdaş eğitim ortamı sunmanın gururunu yaşamaktadır.</a:t>
            </a:r>
          </a:p>
          <a:p>
            <a:pPr marL="0" indent="0" algn="just">
              <a:lnSpc>
                <a:spcPct val="150000"/>
              </a:lnSpc>
              <a:buNone/>
            </a:pPr>
            <a:endParaRPr lang="tr-TR" sz="1600" dirty="0">
              <a:latin typeface="Times New Roman" panose="02020603050405020304" pitchFamily="18" charset="0"/>
              <a:cs typeface="Times New Roman" panose="02020603050405020304" pitchFamily="18" charset="0"/>
            </a:endParaRPr>
          </a:p>
          <a:p>
            <a:pPr marL="0" indent="0" algn="just">
              <a:lnSpc>
                <a:spcPct val="150000"/>
              </a:lnSpc>
              <a:buNone/>
            </a:pPr>
            <a:r>
              <a:rPr lang="tr-TR" sz="1600" dirty="0">
                <a:latin typeface="Times New Roman" panose="02020603050405020304" pitchFamily="18" charset="0"/>
                <a:cs typeface="Times New Roman" panose="02020603050405020304" pitchFamily="18" charset="0"/>
              </a:rPr>
              <a:t>Bolu Abant İzzet Baysal Üniversitesi, Ülkemizdeki devlet ve vakıf üniversitelerinin yanında Vakıf destekli devlet  üniversitesi olarak üçüncü bir model oluşturmaktadır. </a:t>
            </a:r>
          </a:p>
        </p:txBody>
      </p:sp>
    </p:spTree>
    <p:extLst>
      <p:ext uri="{BB962C8B-B14F-4D97-AF65-F5344CB8AC3E}">
        <p14:creationId xmlns:p14="http://schemas.microsoft.com/office/powerpoint/2010/main" val="482396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4F66E67-D1EE-44DB-9E80-723DA4A62C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06" r="3" b="11154"/>
          <a:stretch/>
        </p:blipFill>
        <p:spPr>
          <a:xfrm>
            <a:off x="320045" y="320039"/>
            <a:ext cx="4570678" cy="4128360"/>
          </a:xfrm>
          <a:prstGeom prst="rect">
            <a:avLst/>
          </a:prstGeom>
          <a:noFill/>
        </p:spPr>
      </p:pic>
      <p:pic>
        <p:nvPicPr>
          <p:cNvPr id="2" name="Picture 2">
            <a:extLst>
              <a:ext uri="{FF2B5EF4-FFF2-40B4-BE49-F238E27FC236}">
                <a16:creationId xmlns:a16="http://schemas.microsoft.com/office/drawing/2014/main" id="{0A764892-61C0-45E0-BB00-B9CB9A17E1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48" r="19376" b="-1"/>
          <a:stretch/>
        </p:blipFill>
        <p:spPr>
          <a:xfrm>
            <a:off x="4968251" y="307164"/>
            <a:ext cx="2249424" cy="4141235"/>
          </a:xfrm>
          <a:prstGeom prst="rect">
            <a:avLst/>
          </a:prstGeom>
          <a:noFill/>
        </p:spPr>
      </p:pic>
      <p:pic>
        <p:nvPicPr>
          <p:cNvPr id="1026" name="Picture 2">
            <a:extLst>
              <a:ext uri="{FF2B5EF4-FFF2-40B4-BE49-F238E27FC236}">
                <a16:creationId xmlns:a16="http://schemas.microsoft.com/office/drawing/2014/main" id="{D02A38E6-E672-457D-818E-9DEE80FC6C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161" r="13166" b="4"/>
          <a:stretch/>
        </p:blipFill>
        <p:spPr bwMode="auto">
          <a:xfrm>
            <a:off x="320044" y="4540158"/>
            <a:ext cx="2249424" cy="19978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3674B1A-CF74-4263-8B74-D3DE951CF9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95" r="6941" b="1"/>
          <a:stretch/>
        </p:blipFill>
        <p:spPr bwMode="auto">
          <a:xfrm>
            <a:off x="2645048" y="4540158"/>
            <a:ext cx="4572626" cy="1997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7777395-024A-4520-9847-98D399C452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981" r="13599" b="2"/>
          <a:stretch/>
        </p:blipFill>
        <p:spPr bwMode="auto">
          <a:xfrm>
            <a:off x="7287920" y="320039"/>
            <a:ext cx="4572626" cy="623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29724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4E53EC7-E6CF-4B57-98A8-10BA6C9051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1750"/>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626D3D9-F27B-4B2F-AE77-41A4F68147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9538"/>
          <a:stretch/>
        </p:blipFill>
        <p:spPr bwMode="auto">
          <a:xfrm>
            <a:off x="20" y="9"/>
            <a:ext cx="7279893" cy="3895335"/>
          </a:xfrm>
          <a:custGeom>
            <a:avLst/>
            <a:gdLst>
              <a:gd name="connsiteX0" fmla="*/ 0 w 7279913"/>
              <a:gd name="connsiteY0" fmla="*/ 0 h 3895335"/>
              <a:gd name="connsiteX1" fmla="*/ 7279913 w 7279913"/>
              <a:gd name="connsiteY1" fmla="*/ 0 h 3895335"/>
              <a:gd name="connsiteX2" fmla="*/ 7279913 w 7279913"/>
              <a:gd name="connsiteY2" fmla="*/ 3116976 h 3895335"/>
              <a:gd name="connsiteX3" fmla="*/ 5011287 w 7279913"/>
              <a:gd name="connsiteY3" fmla="*/ 3116976 h 3895335"/>
              <a:gd name="connsiteX4" fmla="*/ 5011287 w 7279913"/>
              <a:gd name="connsiteY4" fmla="*/ 3895335 h 3895335"/>
              <a:gd name="connsiteX5" fmla="*/ 0 w 7279913"/>
              <a:gd name="connsiteY5" fmla="*/ 3895335 h 389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EA79D4A-7CC7-424C-A855-FB545C3B4A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9017" b="4"/>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A2F56AF-090E-4407-9426-0CEA4D6075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376" b="3668"/>
          <a:stretch/>
        </p:blipFill>
        <p:spPr>
          <a:xfrm>
            <a:off x="1" y="4065775"/>
            <a:ext cx="5001186" cy="2792224"/>
          </a:xfrm>
          <a:prstGeom prst="rect">
            <a:avLst/>
          </a:prstGeom>
          <a:noFill/>
        </p:spPr>
      </p:pic>
      <p:sp>
        <p:nvSpPr>
          <p:cNvPr id="75" name="Rectangle 74">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0003027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F4CC96A-7F57-4967-BF8E-6AD453ABDF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49" r="-2" b="36960"/>
          <a:stretch/>
        </p:blipFill>
        <p:spPr bwMode="auto">
          <a:xfrm>
            <a:off x="7794519" y="3506112"/>
            <a:ext cx="439748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6FB95BF9-6B86-4FAD-82C4-1AEC9AF723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775" r="1" b="10066"/>
          <a:stretch/>
        </p:blipFill>
        <p:spPr bwMode="auto">
          <a:xfrm>
            <a:off x="20" y="10"/>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0FC3B48E-6ADC-461F-B148-0E3E67C7BD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456" r="-2" b="47878"/>
          <a:stretch/>
        </p:blipFill>
        <p:spPr>
          <a:xfrm>
            <a:off x="6168189" y="10"/>
            <a:ext cx="6023811"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a:noFill/>
        </p:spPr>
      </p:pic>
    </p:spTree>
    <p:extLst>
      <p:ext uri="{BB962C8B-B14F-4D97-AF65-F5344CB8AC3E}">
        <p14:creationId xmlns:p14="http://schemas.microsoft.com/office/powerpoint/2010/main" val="331552051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electrotherapy ile ilgili görsel sonucu">
            <a:extLst>
              <a:ext uri="{FF2B5EF4-FFF2-40B4-BE49-F238E27FC236}">
                <a16:creationId xmlns:a16="http://schemas.microsoft.com/office/drawing/2014/main" id="{CFA5CAC8-C48A-4C01-A21A-FB9FE86C4F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67" b="1"/>
          <a:stretch/>
        </p:blipFill>
        <p:spPr bwMode="auto">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electrotherapy ile ilgili görsel sonucu">
            <a:extLst>
              <a:ext uri="{FF2B5EF4-FFF2-40B4-BE49-F238E27FC236}">
                <a16:creationId xmlns:a16="http://schemas.microsoft.com/office/drawing/2014/main" id="{B281C855-460D-499E-8F9A-EBA1D0C317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406" b="14624"/>
          <a:stretch/>
        </p:blipFill>
        <p:spPr bwMode="auto">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2" name="Picture 4" descr="electrotherapy neck ile ilgili görsel sonucu">
            <a:extLst>
              <a:ext uri="{FF2B5EF4-FFF2-40B4-BE49-F238E27FC236}">
                <a16:creationId xmlns:a16="http://schemas.microsoft.com/office/drawing/2014/main" id="{F43FEBAB-1B3B-43CC-9B5A-1E731D5BC4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60" r="1" b="21659"/>
          <a:stretch/>
        </p:blipFill>
        <p:spPr bwMode="auto">
          <a:xfrm>
            <a:off x="20" y="10"/>
            <a:ext cx="7503091" cy="6857990"/>
          </a:xfrm>
          <a:custGeom>
            <a:avLst/>
            <a:gdLst>
              <a:gd name="connsiteX0" fmla="*/ 0 w 7503111"/>
              <a:gd name="connsiteY0" fmla="*/ 0 h 6858000"/>
              <a:gd name="connsiteX1" fmla="*/ 677334 w 7503111"/>
              <a:gd name="connsiteY1" fmla="*/ 0 h 6858000"/>
              <a:gd name="connsiteX2" fmla="*/ 1168036 w 7503111"/>
              <a:gd name="connsiteY2" fmla="*/ 0 h 6858000"/>
              <a:gd name="connsiteX3" fmla="*/ 1205499 w 7503111"/>
              <a:gd name="connsiteY3" fmla="*/ 0 h 6858000"/>
              <a:gd name="connsiteX4" fmla="*/ 1647632 w 7503111"/>
              <a:gd name="connsiteY4" fmla="*/ 0 h 6858000"/>
              <a:gd name="connsiteX5" fmla="*/ 7215401 w 7503111"/>
              <a:gd name="connsiteY5" fmla="*/ 0 h 6858000"/>
              <a:gd name="connsiteX6" fmla="*/ 4041567 w 7503111"/>
              <a:gd name="connsiteY6" fmla="*/ 6852993 h 6858000"/>
              <a:gd name="connsiteX7" fmla="*/ 7503111 w 7503111"/>
              <a:gd name="connsiteY7" fmla="*/ 6852993 h 6858000"/>
              <a:gd name="connsiteX8" fmla="*/ 7503111 w 7503111"/>
              <a:gd name="connsiteY8" fmla="*/ 6852994 h 6858000"/>
              <a:gd name="connsiteX9" fmla="*/ 1647632 w 7503111"/>
              <a:gd name="connsiteY9" fmla="*/ 6852994 h 6858000"/>
              <a:gd name="connsiteX10" fmla="*/ 1647632 w 7503111"/>
              <a:gd name="connsiteY10" fmla="*/ 6858000 h 6858000"/>
              <a:gd name="connsiteX11" fmla="*/ 0 w 750311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870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İlgili resim">
            <a:extLst>
              <a:ext uri="{FF2B5EF4-FFF2-40B4-BE49-F238E27FC236}">
                <a16:creationId xmlns:a16="http://schemas.microsoft.com/office/drawing/2014/main" id="{1604CE65-0025-461C-8A74-1E8F7627E1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38" b="10287"/>
          <a:stretch/>
        </p:blipFill>
        <p:spPr bwMode="auto">
          <a:xfrm>
            <a:off x="321730" y="321732"/>
            <a:ext cx="5728548" cy="30791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D1309B6-A397-44F1-95A8-8674C04475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894" r="-3" b="-3"/>
          <a:stretch/>
        </p:blipFill>
        <p:spPr bwMode="auto">
          <a:xfrm>
            <a:off x="321730" y="3489158"/>
            <a:ext cx="5728548" cy="30471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lgili resim">
            <a:extLst>
              <a:ext uri="{FF2B5EF4-FFF2-40B4-BE49-F238E27FC236}">
                <a16:creationId xmlns:a16="http://schemas.microsoft.com/office/drawing/2014/main" id="{AB7D43B0-7683-43AF-9962-5DAE5DE903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41" r="17528" b="-2"/>
          <a:stretch/>
        </p:blipFill>
        <p:spPr bwMode="auto">
          <a:xfrm>
            <a:off x="6141723" y="321732"/>
            <a:ext cx="5728547" cy="6214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199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8" name="Picture 6" descr="İlgili resim">
            <a:extLst>
              <a:ext uri="{FF2B5EF4-FFF2-40B4-BE49-F238E27FC236}">
                <a16:creationId xmlns:a16="http://schemas.microsoft.com/office/drawing/2014/main" id="{ED4D5A09-A9CB-460C-B6FC-EF2A2F6E31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72" r="12460" b="-4"/>
          <a:stretch/>
        </p:blipFill>
        <p:spPr bwMode="auto">
          <a:xfrm>
            <a:off x="20" y="10"/>
            <a:ext cx="4003019" cy="33888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şi, tavan, iç mekan, kadın içeren bir resim&#10;&#10;Açıklama otomatik olarak oluşturuldu">
            <a:extLst>
              <a:ext uri="{FF2B5EF4-FFF2-40B4-BE49-F238E27FC236}">
                <a16:creationId xmlns:a16="http://schemas.microsoft.com/office/drawing/2014/main" id="{C4E98FF3-2BA9-4B7F-AB5A-92BA9D58BF2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41" r="6165" b="-3"/>
          <a:stretch/>
        </p:blipFill>
        <p:spPr bwMode="auto">
          <a:xfrm>
            <a:off x="20" y="3469102"/>
            <a:ext cx="4003019" cy="338889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işi, iç mekan, yer, oynama içeren bir resim&#10;&#10;Açıklama otomatik olarak oluşturuldu">
            <a:extLst>
              <a:ext uri="{FF2B5EF4-FFF2-40B4-BE49-F238E27FC236}">
                <a16:creationId xmlns:a16="http://schemas.microsoft.com/office/drawing/2014/main" id="{82102E87-7F99-49D4-8636-128AF067FB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09" r="25105"/>
          <a:stretch/>
        </p:blipFill>
        <p:spPr bwMode="auto">
          <a:xfrm>
            <a:off x="4094479" y="10"/>
            <a:ext cx="401404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işi, çayır, açık hava, adam içeren bir resim&#10;&#10;Açıklama otomatik olarak oluşturuldu">
            <a:extLst>
              <a:ext uri="{FF2B5EF4-FFF2-40B4-BE49-F238E27FC236}">
                <a16:creationId xmlns:a16="http://schemas.microsoft.com/office/drawing/2014/main" id="{D9B0B074-B483-4DCB-AA8E-58BA17DBF1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90" r="21109" b="-3"/>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yol, kişi, adam, yer içeren bir resim&#10;&#10;Açıklama otomatik olarak oluşturuldu">
            <a:extLst>
              <a:ext uri="{FF2B5EF4-FFF2-40B4-BE49-F238E27FC236}">
                <a16:creationId xmlns:a16="http://schemas.microsoft.com/office/drawing/2014/main" id="{42CB3118-35FC-41FF-B91D-C769C1044D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46" r="-1" b="12462"/>
          <a:stretch/>
        </p:blipFill>
        <p:spPr bwMode="auto">
          <a:xfrm>
            <a:off x="8199966" y="3469102"/>
            <a:ext cx="3992034" cy="338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005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88D47C64-664E-45BD-9A4D-EB9477304A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 r="-2" b="-2"/>
          <a:stretch/>
        </p:blipFill>
        <p:spPr bwMode="auto">
          <a:xfrm>
            <a:off x="4493436" y="243"/>
            <a:ext cx="7698564"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6451640 w 7698564"/>
              <a:gd name="connsiteY3" fmla="*/ 0 h 3346705"/>
              <a:gd name="connsiteX4" fmla="*/ 6451640 w 7698564"/>
              <a:gd name="connsiteY4" fmla="*/ 479 h 3346705"/>
              <a:gd name="connsiteX5" fmla="*/ 7698564 w 7698564"/>
              <a:gd name="connsiteY5" fmla="*/ 479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3E53FA5-66AB-4C38-A2CA-7E6F95B2FD6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138" r="-3" b="3297"/>
          <a:stretch/>
        </p:blipFill>
        <p:spPr bwMode="auto">
          <a:xfrm>
            <a:off x="20" y="10"/>
            <a:ext cx="585977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AA1AF11-4067-4231-9FC5-B33DFB575E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923" r="-1" b="-1"/>
          <a:stretch/>
        </p:blipFill>
        <p:spPr bwMode="auto">
          <a:xfrm>
            <a:off x="6350089" y="3511295"/>
            <a:ext cx="5841911"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367D82C-A15F-44C7-974B-8735FE3F83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712" r="-2" b="34270"/>
          <a:stretch/>
        </p:blipFill>
        <p:spPr bwMode="auto">
          <a:xfrm>
            <a:off x="20" y="3511295"/>
            <a:ext cx="7698544"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821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7F23EF37-19EC-4973-A7AF-4BBF68646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kişi, adam, iç mekan, duvar içeren bir resim&#10;&#10;Açıklama otomatik olarak oluşturuldu">
            <a:extLst>
              <a:ext uri="{FF2B5EF4-FFF2-40B4-BE49-F238E27FC236}">
                <a16:creationId xmlns:a16="http://schemas.microsoft.com/office/drawing/2014/main" id="{3C5ED359-FF1A-47A0-85D0-0F50652B3B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16800"/>
          <a:stretch/>
        </p:blipFill>
        <p:spPr bwMode="auto">
          <a:xfrm>
            <a:off x="641276" y="557186"/>
            <a:ext cx="4013020" cy="22287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ç mekan, kişi, duvar içeren bir resim&#10;&#10;Açıklama otomatik olarak oluşturuldu">
            <a:extLst>
              <a:ext uri="{FF2B5EF4-FFF2-40B4-BE49-F238E27FC236}">
                <a16:creationId xmlns:a16="http://schemas.microsoft.com/office/drawing/2014/main" id="{3CA3255F-40D9-4EC1-B478-4FC3C8BF80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624" b="4"/>
          <a:stretch/>
        </p:blipFill>
        <p:spPr bwMode="auto">
          <a:xfrm>
            <a:off x="643467" y="2957665"/>
            <a:ext cx="4010830" cy="33431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astane odası, iç mekan, oda, oturma içeren bir resim&#10;&#10;Açıklama otomatik olarak oluşturuldu">
            <a:extLst>
              <a:ext uri="{FF2B5EF4-FFF2-40B4-BE49-F238E27FC236}">
                <a16:creationId xmlns:a16="http://schemas.microsoft.com/office/drawing/2014/main" id="{1EBFE34F-7A54-4CCA-B1E5-586665FA6C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36" r="27600"/>
          <a:stretch/>
        </p:blipFill>
        <p:spPr bwMode="auto">
          <a:xfrm>
            <a:off x="4846823" y="557189"/>
            <a:ext cx="6701710" cy="5743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831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128" name="Picture 8" descr="iç mekan, bina, havalimanı, yer içeren bir resim&#10;&#10;Açıklama otomatik olarak oluşturuldu">
            <a:extLst>
              <a:ext uri="{FF2B5EF4-FFF2-40B4-BE49-F238E27FC236}">
                <a16:creationId xmlns:a16="http://schemas.microsoft.com/office/drawing/2014/main" id="{1AA2A2F3-8DCD-4414-AE94-DCD7CFB5F5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498" r="27407"/>
          <a:stretch/>
        </p:blipFill>
        <p:spPr bwMode="auto">
          <a:xfrm>
            <a:off x="20" y="-1"/>
            <a:ext cx="4654276"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7ADCBCE9-1F58-407A-ADB9-78411AAEBA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0"/>
            <a:ext cx="0" cy="6858000"/>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pic>
        <p:nvPicPr>
          <p:cNvPr id="5122" name="Picture 2" descr="neurological rehabilitation sanal gerçeklik ile ilgili görsel sonucu">
            <a:extLst>
              <a:ext uri="{FF2B5EF4-FFF2-40B4-BE49-F238E27FC236}">
                <a16:creationId xmlns:a16="http://schemas.microsoft.com/office/drawing/2014/main" id="{B099C84C-2FA7-4C94-A308-F13B58E992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22" r="10554" b="-4"/>
          <a:stretch/>
        </p:blipFill>
        <p:spPr bwMode="auto">
          <a:xfrm>
            <a:off x="5064763" y="90077"/>
            <a:ext cx="2472942" cy="2331725"/>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CFCD9506-7D13-4435-85CE-91C78F60BF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66864" y="4526275"/>
            <a:ext cx="0" cy="2331725"/>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pic>
        <p:nvPicPr>
          <p:cNvPr id="5126" name="Picture 6" descr="neurological rehabilitation virtual reality ile ilgili görsel sonucu">
            <a:extLst>
              <a:ext uri="{FF2B5EF4-FFF2-40B4-BE49-F238E27FC236}">
                <a16:creationId xmlns:a16="http://schemas.microsoft.com/office/drawing/2014/main" id="{6A0DDB42-EF18-4F5F-AA34-81564474B8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669" r="12673" b="-2"/>
          <a:stretch/>
        </p:blipFill>
        <p:spPr bwMode="auto">
          <a:xfrm>
            <a:off x="8980966" y="1665381"/>
            <a:ext cx="2472942" cy="2331725"/>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FE3C5E11-2CF0-4625-B686-BBC822C67C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79432" y="4526275"/>
            <a:ext cx="0" cy="2331725"/>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pic>
        <p:nvPicPr>
          <p:cNvPr id="5124" name="Picture 4" descr="neurological rehabilitation sanal gerçeklik ile ilgili görsel sonucu">
            <a:extLst>
              <a:ext uri="{FF2B5EF4-FFF2-40B4-BE49-F238E27FC236}">
                <a16:creationId xmlns:a16="http://schemas.microsoft.com/office/drawing/2014/main" id="{912A4316-8120-4002-A4C3-052418B83D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514" r="1" b="15322"/>
          <a:stretch/>
        </p:blipFill>
        <p:spPr bwMode="auto">
          <a:xfrm>
            <a:off x="6831714" y="4526273"/>
            <a:ext cx="2472939" cy="2331726"/>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Straight Connector 84">
            <a:extLst>
              <a:ext uri="{FF2B5EF4-FFF2-40B4-BE49-F238E27FC236}">
                <a16:creationId xmlns:a16="http://schemas.microsoft.com/office/drawing/2014/main" id="{C0C42060-C51A-4747-8EF1-1ECC341A63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8403336" y="777240"/>
            <a:ext cx="0" cy="7498080"/>
          </a:xfrm>
          <a:prstGeom prst="line">
            <a:avLst/>
          </a:prstGeom>
          <a:ln w="63500" cap="sq">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420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4" name="Picture 6">
            <a:extLst>
              <a:ext uri="{FF2B5EF4-FFF2-40B4-BE49-F238E27FC236}">
                <a16:creationId xmlns:a16="http://schemas.microsoft.com/office/drawing/2014/main" id="{947CBF42-DA1C-4946-9562-0A7EF7F91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20" r="-3" b="17451"/>
          <a:stretch/>
        </p:blipFill>
        <p:spPr bwMode="auto">
          <a:xfrm>
            <a:off x="321731" y="321731"/>
            <a:ext cx="5728548" cy="307919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94B3327-8C35-4FF2-9F2D-29199442BB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20" r="-3" b="4151"/>
          <a:stretch/>
        </p:blipFill>
        <p:spPr bwMode="auto">
          <a:xfrm>
            <a:off x="6141719" y="321731"/>
            <a:ext cx="5728547" cy="307919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E5DE98C0-EA92-477F-B1A0-1BC3371D4F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305" r="-3" b="-3"/>
          <a:stretch/>
        </p:blipFill>
        <p:spPr bwMode="auto">
          <a:xfrm>
            <a:off x="321730" y="3489159"/>
            <a:ext cx="5728548" cy="304710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2C995BE9-5108-4DB2-BF15-C39C7F32AF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 b="20310"/>
          <a:stretch/>
        </p:blipFill>
        <p:spPr bwMode="auto">
          <a:xfrm>
            <a:off x="6141718" y="3489159"/>
            <a:ext cx="5728547" cy="3047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028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9627677A-868C-89B3-A1DD-CBBD49006A8D}"/>
              </a:ext>
            </a:extLst>
          </p:cNvPr>
          <p:cNvPicPr>
            <a:picLocks noChangeAspect="1"/>
          </p:cNvPicPr>
          <p:nvPr/>
        </p:nvPicPr>
        <p:blipFill>
          <a:blip r:embed="rId2">
            <a:alphaModFix amt="40000"/>
          </a:blip>
          <a:srcRect t="18843" r="1" b="1"/>
          <a:stretch/>
        </p:blipFill>
        <p:spPr>
          <a:xfrm>
            <a:off x="20" y="10"/>
            <a:ext cx="8450297" cy="6857990"/>
          </a:xfrm>
          <a:prstGeom prst="rect">
            <a:avLst/>
          </a:prstGeom>
        </p:spPr>
      </p:pic>
      <p:sp>
        <p:nvSpPr>
          <p:cNvPr id="2" name="Başlık 1">
            <a:extLst>
              <a:ext uri="{FF2B5EF4-FFF2-40B4-BE49-F238E27FC236}">
                <a16:creationId xmlns:a16="http://schemas.microsoft.com/office/drawing/2014/main" id="{ADB4525D-2D08-6086-13DB-05AAC63E8510}"/>
              </a:ext>
            </a:extLst>
          </p:cNvPr>
          <p:cNvSpPr>
            <a:spLocks noGrp="1"/>
          </p:cNvSpPr>
          <p:nvPr>
            <p:ph type="title"/>
          </p:nvPr>
        </p:nvSpPr>
        <p:spPr>
          <a:xfrm>
            <a:off x="93254" y="350678"/>
            <a:ext cx="5251316" cy="1627636"/>
          </a:xfrm>
        </p:spPr>
        <p:txBody>
          <a:bodyPr>
            <a:normAutofit/>
          </a:bodyPr>
          <a:lstStyle/>
          <a:p>
            <a:r>
              <a:rPr lang="tr-TR" dirty="0">
                <a:solidFill>
                  <a:srgbClr val="FFFFFF"/>
                </a:solidFill>
                <a:latin typeface="Times New Roman" panose="02020603050405020304" pitchFamily="18" charset="0"/>
                <a:cs typeface="Times New Roman" panose="02020603050405020304" pitchFamily="18" charset="0"/>
              </a:rPr>
              <a:t>İzzet Baysal (1907-∞)</a:t>
            </a:r>
            <a:br>
              <a:rPr lang="tr-TR" dirty="0">
                <a:solidFill>
                  <a:srgbClr val="FFFFFF"/>
                </a:solidFill>
              </a:rPr>
            </a:br>
            <a:endParaRPr lang="tr-TR" dirty="0">
              <a:solidFill>
                <a:srgbClr val="FFFFFF"/>
              </a:solidFill>
            </a:endParaRPr>
          </a:p>
        </p:txBody>
      </p:sp>
      <p:sp>
        <p:nvSpPr>
          <p:cNvPr id="3" name="İçerik Yer Tutucusu 2">
            <a:extLst>
              <a:ext uri="{FF2B5EF4-FFF2-40B4-BE49-F238E27FC236}">
                <a16:creationId xmlns:a16="http://schemas.microsoft.com/office/drawing/2014/main" id="{D7E38C71-7A69-D490-BDA3-475BAF9A14AC}"/>
              </a:ext>
            </a:extLst>
          </p:cNvPr>
          <p:cNvSpPr>
            <a:spLocks noGrp="1"/>
          </p:cNvSpPr>
          <p:nvPr>
            <p:ph idx="1"/>
          </p:nvPr>
        </p:nvSpPr>
        <p:spPr>
          <a:xfrm>
            <a:off x="-206153" y="1178943"/>
            <a:ext cx="6952890" cy="5026324"/>
          </a:xfrm>
        </p:spPr>
        <p:txBody>
          <a:bodyPr>
            <a:normAutofit fontScale="92500" lnSpcReduction="20000"/>
          </a:bodyPr>
          <a:lstStyle/>
          <a:p>
            <a:pPr marL="0" indent="0">
              <a:buNone/>
            </a:pPr>
            <a:r>
              <a:rPr lang="tr-TR" sz="1100" dirty="0">
                <a:solidFill>
                  <a:srgbClr val="FFFFFF"/>
                </a:solidFill>
                <a:latin typeface="Times New Roman" panose="02020603050405020304" pitchFamily="18" charset="0"/>
                <a:cs typeface="Times New Roman" panose="02020603050405020304" pitchFamily="18" charset="0"/>
              </a:rPr>
              <a:t> </a:t>
            </a:r>
            <a:endParaRPr lang="tr-TR" sz="1700" dirty="0">
              <a:solidFill>
                <a:srgbClr val="FFFFFF"/>
              </a:solidFill>
              <a:latin typeface="Times New Roman" panose="02020603050405020304" pitchFamily="18" charset="0"/>
              <a:cs typeface="Times New Roman" panose="02020603050405020304" pitchFamily="18" charset="0"/>
            </a:endParaRPr>
          </a:p>
          <a:p>
            <a:r>
              <a:rPr lang="tr-TR" sz="2000" dirty="0">
                <a:solidFill>
                  <a:srgbClr val="FFFFFF"/>
                </a:solidFill>
                <a:latin typeface="Times New Roman" panose="02020603050405020304" pitchFamily="18" charset="0"/>
                <a:cs typeface="Times New Roman" panose="02020603050405020304" pitchFamily="18" charset="0"/>
              </a:rPr>
              <a:t>1907 yılında Bolu’da dünyaya geldi. İlk ve orta öğrenimini Bolu’da, yüksek öğrenimini İstanbul Güzel Sanatlar Akademisi’nde Mimar olarak tamamladı. </a:t>
            </a:r>
          </a:p>
          <a:p>
            <a:endParaRPr lang="tr-TR" sz="2000" dirty="0">
              <a:solidFill>
                <a:srgbClr val="FFFFFF"/>
              </a:solidFill>
              <a:latin typeface="Times New Roman" panose="02020603050405020304" pitchFamily="18" charset="0"/>
              <a:cs typeface="Times New Roman" panose="02020603050405020304" pitchFamily="18" charset="0"/>
            </a:endParaRPr>
          </a:p>
          <a:p>
            <a:r>
              <a:rPr lang="tr-TR" sz="2000" dirty="0">
                <a:solidFill>
                  <a:srgbClr val="FFFFFF"/>
                </a:solidFill>
                <a:latin typeface="Times New Roman" panose="02020603050405020304" pitchFamily="18" charset="0"/>
                <a:cs typeface="Times New Roman" panose="02020603050405020304" pitchFamily="18" charset="0"/>
              </a:rPr>
              <a:t>İş hayatına devlet memuru olarak başlayan Baysal, 1949 yılında </a:t>
            </a:r>
            <a:r>
              <a:rPr lang="tr-TR" sz="2000" dirty="0" err="1">
                <a:solidFill>
                  <a:srgbClr val="FFFFFF"/>
                </a:solidFill>
                <a:latin typeface="Times New Roman" panose="02020603050405020304" pitchFamily="18" charset="0"/>
                <a:cs typeface="Times New Roman" panose="02020603050405020304" pitchFamily="18" charset="0"/>
              </a:rPr>
              <a:t>Temper</a:t>
            </a:r>
            <a:r>
              <a:rPr lang="tr-TR" sz="2000" dirty="0">
                <a:solidFill>
                  <a:srgbClr val="FFFFFF"/>
                </a:solidFill>
                <a:latin typeface="Times New Roman" panose="02020603050405020304" pitchFamily="18" charset="0"/>
                <a:cs typeface="Times New Roman" panose="02020603050405020304" pitchFamily="18" charset="0"/>
              </a:rPr>
              <a:t> Döküm Fabrikası’nı kurarak sanayiciliğe başladı. Türkiye’de döküm sanayisinin gelişmesinde öncü rolü oynadı. Yıllarca İstanbul’da en fazla gelir vergisi veren ilk on kişi arasında yer aldı.</a:t>
            </a:r>
          </a:p>
          <a:p>
            <a:endParaRPr lang="tr-TR" sz="2000" dirty="0">
              <a:solidFill>
                <a:srgbClr val="FFFFFF"/>
              </a:solidFill>
              <a:latin typeface="Times New Roman" panose="02020603050405020304" pitchFamily="18" charset="0"/>
              <a:cs typeface="Times New Roman" panose="02020603050405020304" pitchFamily="18" charset="0"/>
            </a:endParaRPr>
          </a:p>
          <a:p>
            <a:r>
              <a:rPr lang="tr-TR" sz="2000" dirty="0">
                <a:solidFill>
                  <a:srgbClr val="FFFFFF"/>
                </a:solidFill>
                <a:latin typeface="Times New Roman" panose="02020603050405020304" pitchFamily="18" charset="0"/>
                <a:cs typeface="Times New Roman" panose="02020603050405020304" pitchFamily="18" charset="0"/>
              </a:rPr>
              <a:t>"En büyük eserimdir" dediği İzzet Baysal Vakfı’nı, vergisi ödenmiş kazançlarından tahsis ederek 1987 yılında kurdu. İzzet Baysal Vakfı, 2018 yılına kadar 141 tesis gerçekleştirdi. </a:t>
            </a:r>
          </a:p>
          <a:p>
            <a:endParaRPr lang="tr-TR" sz="2000" dirty="0">
              <a:solidFill>
                <a:srgbClr val="FFFFFF"/>
              </a:solidFill>
              <a:latin typeface="Times New Roman" panose="02020603050405020304" pitchFamily="18" charset="0"/>
              <a:cs typeface="Times New Roman" panose="02020603050405020304" pitchFamily="18" charset="0"/>
            </a:endParaRPr>
          </a:p>
          <a:p>
            <a:r>
              <a:rPr lang="tr-TR" sz="2000" dirty="0">
                <a:solidFill>
                  <a:srgbClr val="FFFFFF"/>
                </a:solidFill>
                <a:latin typeface="Times New Roman" panose="02020603050405020304" pitchFamily="18" charset="0"/>
                <a:cs typeface="Times New Roman" panose="02020603050405020304" pitchFamily="18" charset="0"/>
              </a:rPr>
              <a:t>İzzet Baysal’ın yaptırdığı hayırlar, köy sağlık evlerinden tam teşekküllü hastanelere, camilerden huzurevlerine, kreşlerden üniversiteye kadar uzanır. </a:t>
            </a:r>
          </a:p>
          <a:p>
            <a:endParaRPr lang="tr-TR" sz="1100" dirty="0">
              <a:solidFill>
                <a:srgbClr val="FFFFFF"/>
              </a:solidFill>
            </a:endParaRPr>
          </a:p>
        </p:txBody>
      </p:sp>
      <p:pic>
        <p:nvPicPr>
          <p:cNvPr id="6" name="Resim 5">
            <a:extLst>
              <a:ext uri="{FF2B5EF4-FFF2-40B4-BE49-F238E27FC236}">
                <a16:creationId xmlns:a16="http://schemas.microsoft.com/office/drawing/2014/main" id="{345E23A4-D9DF-6941-F9F1-52733C9667CF}"/>
              </a:ext>
            </a:extLst>
          </p:cNvPr>
          <p:cNvPicPr>
            <a:picLocks noChangeAspect="1"/>
          </p:cNvPicPr>
          <p:nvPr/>
        </p:nvPicPr>
        <p:blipFill>
          <a:blip r:embed="rId3"/>
          <a:srcRect t="7915" r="5274" b="31416"/>
          <a:stretch/>
        </p:blipFill>
        <p:spPr>
          <a:xfrm>
            <a:off x="6540583" y="0"/>
            <a:ext cx="564836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17333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84" name="Rectangle 32783">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1 Başlık"/>
          <p:cNvSpPr>
            <a:spLocks noGrp="1"/>
          </p:cNvSpPr>
          <p:nvPr>
            <p:ph type="title"/>
          </p:nvPr>
        </p:nvSpPr>
        <p:spPr>
          <a:xfrm>
            <a:off x="6388452" y="-73273"/>
            <a:ext cx="5438411" cy="1078200"/>
          </a:xfrm>
        </p:spPr>
        <p:txBody>
          <a:bodyPr>
            <a:normAutofit/>
          </a:bodyPr>
          <a:lstStyle/>
          <a:p>
            <a:pPr eaLnBrk="1" hangingPunct="1"/>
            <a:r>
              <a:rPr lang="tr-TR" altLang="tr-TR" sz="3200" b="1" dirty="0">
                <a:latin typeface="Times New Roman" panose="02020603050405020304" pitchFamily="18" charset="0"/>
                <a:cs typeface="Times New Roman" panose="02020603050405020304" pitchFamily="18" charset="0"/>
              </a:rPr>
              <a:t>FİZİKİ </a:t>
            </a:r>
            <a:r>
              <a:rPr lang="tr-TR" altLang="tr-TR" sz="2800" b="1" dirty="0">
                <a:latin typeface="Times New Roman" panose="02020603050405020304" pitchFamily="18" charset="0"/>
                <a:cs typeface="Times New Roman" panose="02020603050405020304" pitchFamily="18" charset="0"/>
              </a:rPr>
              <a:t>OLANAKLARIMIZ</a:t>
            </a:r>
            <a:endParaRPr lang="tr-TR" altLang="tr-TR" sz="3200" b="1" dirty="0">
              <a:latin typeface="Times New Roman" panose="02020603050405020304" pitchFamily="18" charset="0"/>
              <a:cs typeface="Times New Roman" panose="02020603050405020304" pitchFamily="18" charset="0"/>
            </a:endParaRPr>
          </a:p>
        </p:txBody>
      </p:sp>
      <p:pic>
        <p:nvPicPr>
          <p:cNvPr id="9" name="Resim 8" descr="duvar, yer, iç mekan, oda içeren bir resim&#10;&#10;Açıklama otomatik olarak oluşturuldu">
            <a:extLst>
              <a:ext uri="{FF2B5EF4-FFF2-40B4-BE49-F238E27FC236}">
                <a16:creationId xmlns:a16="http://schemas.microsoft.com/office/drawing/2014/main" id="{08B5658A-ECA5-46F3-B871-8427F5900D3D}"/>
              </a:ext>
            </a:extLst>
          </p:cNvPr>
          <p:cNvPicPr>
            <a:picLocks noChangeAspect="1"/>
          </p:cNvPicPr>
          <p:nvPr/>
        </p:nvPicPr>
        <p:blipFill>
          <a:blip r:embed="rId3" cstate="print">
            <a:extLst>
              <a:ext uri="{28A0092B-C50C-407E-A947-70E740481C1C}">
                <a14:useLocalDpi xmlns:a14="http://schemas.microsoft.com/office/drawing/2010/main" val="0"/>
              </a:ext>
            </a:extLst>
          </a:blip>
          <a:srcRect l="15563" r="34806"/>
          <a:stretch/>
        </p:blipFill>
        <p:spPr>
          <a:xfrm>
            <a:off x="189570" y="170173"/>
            <a:ext cx="2799632" cy="3172965"/>
          </a:xfrm>
          <a:prstGeom prst="rect">
            <a:avLst/>
          </a:prstGeom>
        </p:spPr>
      </p:pic>
      <p:pic>
        <p:nvPicPr>
          <p:cNvPr id="5" name="Resim 4" descr="yer, iç mekan, oda, yaşama içeren bir resim&#10;&#10;Açıklama otomatik olarak oluşturuldu">
            <a:extLst>
              <a:ext uri="{FF2B5EF4-FFF2-40B4-BE49-F238E27FC236}">
                <a16:creationId xmlns:a16="http://schemas.microsoft.com/office/drawing/2014/main" id="{A3D57D09-E5A1-448A-9D2D-5D4F807CBEB6}"/>
              </a:ext>
            </a:extLst>
          </p:cNvPr>
          <p:cNvPicPr>
            <a:picLocks noChangeAspect="1"/>
          </p:cNvPicPr>
          <p:nvPr/>
        </p:nvPicPr>
        <p:blipFill>
          <a:blip r:embed="rId4" cstate="print">
            <a:extLst>
              <a:ext uri="{28A0092B-C50C-407E-A947-70E740481C1C}">
                <a14:useLocalDpi xmlns:a14="http://schemas.microsoft.com/office/drawing/2010/main" val="0"/>
              </a:ext>
            </a:extLst>
          </a:blip>
          <a:srcRect l="9982" r="7529"/>
          <a:stretch/>
        </p:blipFill>
        <p:spPr>
          <a:xfrm>
            <a:off x="3183414" y="170174"/>
            <a:ext cx="3001921" cy="2047053"/>
          </a:xfrm>
          <a:prstGeom prst="rect">
            <a:avLst/>
          </a:prstGeom>
        </p:spPr>
      </p:pic>
      <p:pic>
        <p:nvPicPr>
          <p:cNvPr id="3" name="Resim 2" descr="yer, iç mekan, duvar, oda içeren bir resim&#10;&#10;Açıklama otomatik olarak oluşturuldu">
            <a:extLst>
              <a:ext uri="{FF2B5EF4-FFF2-40B4-BE49-F238E27FC236}">
                <a16:creationId xmlns:a16="http://schemas.microsoft.com/office/drawing/2014/main" id="{E5FFA8B7-98E1-4F42-9C29-287918F3B782}"/>
              </a:ext>
            </a:extLst>
          </p:cNvPr>
          <p:cNvPicPr>
            <a:picLocks noChangeAspect="1"/>
          </p:cNvPicPr>
          <p:nvPr/>
        </p:nvPicPr>
        <p:blipFill>
          <a:blip r:embed="rId5" cstate="print">
            <a:extLst>
              <a:ext uri="{28A0092B-C50C-407E-A947-70E740481C1C}">
                <a14:useLocalDpi xmlns:a14="http://schemas.microsoft.com/office/drawing/2010/main" val="0"/>
              </a:ext>
            </a:extLst>
          </a:blip>
          <a:srcRect l="10028" r="29749" b="1"/>
          <a:stretch/>
        </p:blipFill>
        <p:spPr>
          <a:xfrm>
            <a:off x="189570" y="3510992"/>
            <a:ext cx="2799632" cy="2614912"/>
          </a:xfrm>
          <a:prstGeom prst="rect">
            <a:avLst/>
          </a:prstGeom>
        </p:spPr>
      </p:pic>
      <p:pic>
        <p:nvPicPr>
          <p:cNvPr id="7" name="Resim 6" descr="yer, iç mekan, duvar, tablo içeren bir resim&#10;&#10;Açıklama otomatik olarak oluşturuldu">
            <a:extLst>
              <a:ext uri="{FF2B5EF4-FFF2-40B4-BE49-F238E27FC236}">
                <a16:creationId xmlns:a16="http://schemas.microsoft.com/office/drawing/2014/main" id="{A0161825-54B6-4966-B2F6-9A5F28D10835}"/>
              </a:ext>
            </a:extLst>
          </p:cNvPr>
          <p:cNvPicPr>
            <a:picLocks noChangeAspect="1"/>
          </p:cNvPicPr>
          <p:nvPr/>
        </p:nvPicPr>
        <p:blipFill>
          <a:blip r:embed="rId6" cstate="print">
            <a:extLst>
              <a:ext uri="{28A0092B-C50C-407E-A947-70E740481C1C}">
                <a14:useLocalDpi xmlns:a14="http://schemas.microsoft.com/office/drawing/2010/main" val="0"/>
              </a:ext>
            </a:extLst>
          </a:blip>
          <a:srcRect t="5986" r="3" b="5781"/>
          <a:stretch/>
        </p:blipFill>
        <p:spPr>
          <a:xfrm>
            <a:off x="3183413" y="2410403"/>
            <a:ext cx="3001920" cy="1489926"/>
          </a:xfrm>
          <a:prstGeom prst="rect">
            <a:avLst/>
          </a:prstGeom>
        </p:spPr>
      </p:pic>
      <p:pic>
        <p:nvPicPr>
          <p:cNvPr id="20" name="Picture 2" descr="IMG_0348">
            <a:extLst>
              <a:ext uri="{FF2B5EF4-FFF2-40B4-BE49-F238E27FC236}">
                <a16:creationId xmlns:a16="http://schemas.microsoft.com/office/drawing/2014/main" id="{BFB31B51-090B-47B4-A127-ACB23509B602}"/>
              </a:ext>
            </a:extLst>
          </p:cNvPr>
          <p:cNvPicPr>
            <a:picLocks noChangeAspect="1" noChangeArrowheads="1"/>
          </p:cNvPicPr>
          <p:nvPr/>
        </p:nvPicPr>
        <p:blipFill rotWithShape="1">
          <a:blip r:embed="rId7" cstate="print"/>
          <a:srcRect t="9046" r="-1" b="-1"/>
          <a:stretch/>
        </p:blipFill>
        <p:spPr>
          <a:xfrm>
            <a:off x="3183412" y="4072045"/>
            <a:ext cx="3010830" cy="2053861"/>
          </a:xfrm>
          <a:prstGeom prst="rect">
            <a:avLst/>
          </a:prstGeom>
          <a:noFill/>
        </p:spPr>
      </p:pic>
      <p:sp>
        <p:nvSpPr>
          <p:cNvPr id="32771" name="2 İçerik Yer Tutucusu"/>
          <p:cNvSpPr>
            <a:spLocks noGrp="1"/>
          </p:cNvSpPr>
          <p:nvPr>
            <p:ph idx="1"/>
          </p:nvPr>
        </p:nvSpPr>
        <p:spPr>
          <a:xfrm>
            <a:off x="6379544" y="734786"/>
            <a:ext cx="5622886" cy="6007715"/>
          </a:xfrm>
        </p:spPr>
        <p:txBody>
          <a:bodyPr>
            <a:normAutofit lnSpcReduction="10000"/>
          </a:bodyPr>
          <a:lstStyle/>
          <a:p>
            <a:pPr marL="0" indent="0">
              <a:buNone/>
            </a:pPr>
            <a:r>
              <a:rPr lang="tr-TR" sz="1800" dirty="0">
                <a:latin typeface="Times New Roman" panose="02020603050405020304" pitchFamily="18" charset="0"/>
                <a:cs typeface="Times New Roman" panose="02020603050405020304" pitchFamily="18" charset="0"/>
              </a:rPr>
              <a:t>Bölümümüz</a:t>
            </a:r>
            <a:r>
              <a:rPr lang="en-US" sz="1800" dirty="0">
                <a:latin typeface="Times New Roman" panose="02020603050405020304" pitchFamily="18" charset="0"/>
                <a:cs typeface="Times New Roman" panose="02020603050405020304" pitchFamily="18" charset="0"/>
              </a:rPr>
              <a:t> 3000 </a:t>
            </a:r>
            <a:r>
              <a:rPr lang="en-US" sz="1800" dirty="0" err="1">
                <a:latin typeface="Times New Roman" panose="02020603050405020304" pitchFamily="18" charset="0"/>
                <a:cs typeface="Times New Roman" panose="02020603050405020304" pitchFamily="18" charset="0"/>
              </a:rPr>
              <a:t>metrekare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alan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üzerine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kurulu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kendi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binasında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eğitim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öğretim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faaliyetlerine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devam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etmektedir</a:t>
            </a:r>
            <a:r>
              <a:rPr lang="en-US" sz="1800" dirty="0">
                <a:latin typeface="Times New Roman" panose="02020603050405020304" pitchFamily="18" charset="0"/>
                <a:cs typeface="Times New Roman" panose="02020603050405020304" pitchFamily="18" charset="0"/>
              </a:rPr>
              <a:t>. </a:t>
            </a:r>
            <a:endParaRPr lang="tr-TR" sz="1800" dirty="0">
              <a:latin typeface="Times New Roman" panose="02020603050405020304" pitchFamily="18" charset="0"/>
              <a:cs typeface="Times New Roman" panose="02020603050405020304" pitchFamily="18" charset="0"/>
            </a:endParaRPr>
          </a:p>
          <a:p>
            <a:pPr marL="0" indent="0">
              <a:buNone/>
            </a:pPr>
            <a:r>
              <a:rPr lang="en-US" sz="1800" dirty="0" err="1">
                <a:latin typeface="Times New Roman" panose="02020603050405020304" pitchFamily="18" charset="0"/>
                <a:cs typeface="Times New Roman" panose="02020603050405020304" pitchFamily="18" charset="0"/>
              </a:rPr>
              <a:t>Binamızda</a:t>
            </a:r>
            <a:r>
              <a:rPr lang="en-US" sz="1800" dirty="0">
                <a:latin typeface="Times New Roman" panose="02020603050405020304" pitchFamily="18" charset="0"/>
                <a:cs typeface="Times New Roman" panose="02020603050405020304" pitchFamily="18" charset="0"/>
              </a:rPr>
              <a:t> her </a:t>
            </a:r>
            <a:r>
              <a:rPr lang="en-US" sz="1800" dirty="0" err="1">
                <a:latin typeface="Times New Roman" panose="02020603050405020304" pitchFamily="18" charset="0"/>
                <a:cs typeface="Times New Roman" panose="02020603050405020304" pitchFamily="18" charset="0"/>
              </a:rPr>
              <a:t>sınıf</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için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bir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derslik</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pratik</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eğitim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üniteleri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mevcuttur</a:t>
            </a:r>
            <a:r>
              <a:rPr lang="en-US" sz="1800" dirty="0">
                <a:latin typeface="Times New Roman" panose="02020603050405020304" pitchFamily="18" charset="0"/>
                <a:cs typeface="Times New Roman" panose="02020603050405020304" pitchFamily="18" charset="0"/>
              </a:rPr>
              <a:t>. </a:t>
            </a:r>
            <a:endParaRPr lang="tr-TR" sz="1800"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Bir</a:t>
            </a:r>
            <a:r>
              <a:rPr lang="tr-TR" sz="1800" dirty="0">
                <a:latin typeface="Times New Roman" panose="02020603050405020304" pitchFamily="18" charset="0"/>
                <a:cs typeface="Times New Roman" panose="02020603050405020304" pitchFamily="18" charset="0"/>
              </a:rPr>
              <a:t> kantin ve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öğrenciler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için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sosyal</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aktivite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alanı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bulunmaktadır</a:t>
            </a:r>
            <a:r>
              <a:rPr lang="en-US" sz="1800" dirty="0">
                <a:latin typeface="Times New Roman" panose="02020603050405020304" pitchFamily="18" charset="0"/>
                <a:cs typeface="Times New Roman" panose="02020603050405020304" pitchFamily="18" charset="0"/>
              </a:rPr>
              <a:t>. </a:t>
            </a:r>
            <a:endParaRPr lang="tr-TR" sz="1800" dirty="0">
              <a:latin typeface="Times New Roman" panose="02020603050405020304" pitchFamily="18" charset="0"/>
              <a:cs typeface="Times New Roman" panose="02020603050405020304" pitchFamily="18" charset="0"/>
            </a:endParaRPr>
          </a:p>
          <a:p>
            <a:pPr marL="0" indent="0">
              <a:buNone/>
            </a:pPr>
            <a:r>
              <a:rPr lang="tr-TR" sz="1800" dirty="0">
                <a:latin typeface="Times New Roman" panose="02020603050405020304" pitchFamily="18" charset="0"/>
                <a:cs typeface="Times New Roman" panose="02020603050405020304" pitchFamily="18" charset="0"/>
              </a:rPr>
              <a:t>M</a:t>
            </a:r>
            <a:r>
              <a:rPr lang="en-US" sz="1800" dirty="0" err="1">
                <a:latin typeface="Times New Roman" panose="02020603050405020304" pitchFamily="18" charset="0"/>
                <a:cs typeface="Times New Roman" panose="02020603050405020304" pitchFamily="18" charset="0"/>
              </a:rPr>
              <a:t>asa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tenisi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masamız</a:t>
            </a:r>
            <a:r>
              <a:rPr lang="tr-TR" sz="1800" dirty="0">
                <a:latin typeface="Times New Roman" panose="02020603050405020304" pitchFamily="18" charset="0"/>
                <a:cs typeface="Times New Roman" panose="02020603050405020304" pitchFamily="18" charset="0"/>
              </a:rPr>
              <a:t> mevcuttur.</a:t>
            </a:r>
          </a:p>
          <a:p>
            <a:pPr marL="0" indent="0">
              <a:buNone/>
            </a:pPr>
            <a:r>
              <a:rPr lang="en-US" sz="1800" dirty="0">
                <a:latin typeface="Times New Roman" panose="02020603050405020304" pitchFamily="18" charset="0"/>
                <a:cs typeface="Times New Roman" panose="02020603050405020304" pitchFamily="18" charset="0"/>
              </a:rPr>
              <a:t>FTR </a:t>
            </a:r>
            <a:r>
              <a:rPr lang="en-US" sz="1800" dirty="0" err="1">
                <a:latin typeface="Times New Roman" panose="02020603050405020304" pitchFamily="18" charset="0"/>
                <a:cs typeface="Times New Roman" panose="02020603050405020304" pitchFamily="18" charset="0"/>
              </a:rPr>
              <a:t>topluluğuna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üye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olup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sosyal</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faaliyetlere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aktif</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katılım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mümkündür</a:t>
            </a:r>
            <a:r>
              <a:rPr lang="en-US" sz="1800" dirty="0">
                <a:latin typeface="Times New Roman" panose="02020603050405020304" pitchFamily="18" charset="0"/>
                <a:cs typeface="Times New Roman" panose="02020603050405020304" pitchFamily="18" charset="0"/>
              </a:rPr>
              <a:t>. </a:t>
            </a:r>
            <a:endParaRPr lang="tr-TR" sz="1800" dirty="0">
              <a:latin typeface="Times New Roman" panose="02020603050405020304" pitchFamily="18" charset="0"/>
              <a:cs typeface="Times New Roman" panose="02020603050405020304" pitchFamily="18" charset="0"/>
            </a:endParaRPr>
          </a:p>
          <a:p>
            <a:pPr marL="0" indent="0">
              <a:buNone/>
            </a:pPr>
            <a:r>
              <a:rPr lang="en-US" sz="1800" dirty="0">
                <a:highlight>
                  <a:srgbClr val="FFFF00"/>
                </a:highlight>
                <a:latin typeface="Times New Roman" panose="02020603050405020304" pitchFamily="18" charset="0"/>
                <a:cs typeface="Times New Roman" panose="02020603050405020304" pitchFamily="18" charset="0"/>
              </a:rPr>
              <a:t>Her </a:t>
            </a:r>
            <a:r>
              <a:rPr lang="en-US" sz="1800" dirty="0" err="1">
                <a:highlight>
                  <a:srgbClr val="FFFF00"/>
                </a:highlight>
                <a:latin typeface="Times New Roman" panose="02020603050405020304" pitchFamily="18" charset="0"/>
                <a:cs typeface="Times New Roman" panose="02020603050405020304" pitchFamily="18" charset="0"/>
              </a:rPr>
              <a:t>yıl</a:t>
            </a:r>
            <a:r>
              <a:rPr lang="en-US" sz="1800" dirty="0">
                <a:highlight>
                  <a:srgbClr val="FFFF00"/>
                </a:highlight>
                <a:latin typeface="Times New Roman" panose="02020603050405020304" pitchFamily="18" charset="0"/>
                <a:cs typeface="Times New Roman" panose="02020603050405020304" pitchFamily="18" charset="0"/>
              </a:rPr>
              <a:t> </a:t>
            </a:r>
            <a:r>
              <a:rPr lang="en-US" sz="1800" dirty="0" err="1">
                <a:highlight>
                  <a:srgbClr val="FFFF00"/>
                </a:highlight>
                <a:latin typeface="Times New Roman" panose="02020603050405020304" pitchFamily="18" charset="0"/>
                <a:cs typeface="Times New Roman" panose="02020603050405020304" pitchFamily="18" charset="0"/>
              </a:rPr>
              <a:t>yapılan</a:t>
            </a:r>
            <a:r>
              <a:rPr lang="en-US" sz="1800" dirty="0">
                <a:highlight>
                  <a:srgbClr val="FFFF00"/>
                </a:highlight>
                <a:latin typeface="Times New Roman" panose="02020603050405020304" pitchFamily="18" charset="0"/>
                <a:cs typeface="Times New Roman" panose="02020603050405020304" pitchFamily="18" charset="0"/>
              </a:rPr>
              <a:t> </a:t>
            </a:r>
            <a:r>
              <a:rPr lang="en-US" sz="1800" dirty="0" err="1">
                <a:highlight>
                  <a:srgbClr val="FFFF00"/>
                </a:highlight>
                <a:latin typeface="Times New Roman" panose="02020603050405020304" pitchFamily="18" charset="0"/>
                <a:cs typeface="Times New Roman" panose="02020603050405020304" pitchFamily="18" charset="0"/>
              </a:rPr>
              <a:t>öğrenci</a:t>
            </a:r>
            <a:r>
              <a:rPr lang="en-US" sz="1800" dirty="0">
                <a:highlight>
                  <a:srgbClr val="FFFF00"/>
                </a:highlight>
                <a:latin typeface="Times New Roman" panose="02020603050405020304" pitchFamily="18" charset="0"/>
                <a:cs typeface="Times New Roman" panose="02020603050405020304" pitchFamily="18" charset="0"/>
              </a:rPr>
              <a:t> </a:t>
            </a:r>
            <a:r>
              <a:rPr lang="en-US" sz="1800" dirty="0" err="1">
                <a:highlight>
                  <a:srgbClr val="FFFF00"/>
                </a:highlight>
                <a:latin typeface="Times New Roman" panose="02020603050405020304" pitchFamily="18" charset="0"/>
                <a:cs typeface="Times New Roman" panose="02020603050405020304" pitchFamily="18" charset="0"/>
              </a:rPr>
              <a:t>temsilcisi</a:t>
            </a:r>
            <a:r>
              <a:rPr lang="en-US" sz="1800" dirty="0">
                <a:highlight>
                  <a:srgbClr val="FFFF00"/>
                </a:highlight>
                <a:latin typeface="Times New Roman" panose="02020603050405020304" pitchFamily="18" charset="0"/>
                <a:cs typeface="Times New Roman" panose="02020603050405020304" pitchFamily="18" charset="0"/>
              </a:rPr>
              <a:t> </a:t>
            </a:r>
            <a:r>
              <a:rPr lang="en-US" sz="1800" dirty="0" err="1">
                <a:highlight>
                  <a:srgbClr val="FFFF00"/>
                </a:highlight>
                <a:latin typeface="Times New Roman" panose="02020603050405020304" pitchFamily="18" charset="0"/>
                <a:cs typeface="Times New Roman" panose="02020603050405020304" pitchFamily="18" charset="0"/>
              </a:rPr>
              <a:t>seçimleri</a:t>
            </a:r>
            <a:r>
              <a:rPr lang="en-US" sz="1800" dirty="0">
                <a:highlight>
                  <a:srgbClr val="FFFF00"/>
                </a:highlight>
                <a:latin typeface="Times New Roman" panose="02020603050405020304" pitchFamily="18" charset="0"/>
                <a:cs typeface="Times New Roman" panose="02020603050405020304" pitchFamily="18" charset="0"/>
              </a:rPr>
              <a:t> </a:t>
            </a:r>
            <a:r>
              <a:rPr lang="en-US" sz="1800" dirty="0" err="1">
                <a:highlight>
                  <a:srgbClr val="FFFF00"/>
                </a:highlight>
                <a:latin typeface="Times New Roman" panose="02020603050405020304" pitchFamily="18" charset="0"/>
                <a:cs typeface="Times New Roman" panose="02020603050405020304" pitchFamily="18" charset="0"/>
              </a:rPr>
              <a:t>sonucunda</a:t>
            </a:r>
            <a:r>
              <a:rPr lang="en-US" sz="1800" dirty="0">
                <a:highlight>
                  <a:srgbClr val="FFFF00"/>
                </a:highlight>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temsilci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olmaya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hak</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kazanan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öğrenci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okulumuzu</a:t>
            </a:r>
            <a:r>
              <a:rPr lang="en-US" sz="1800" dirty="0">
                <a:latin typeface="Times New Roman" panose="02020603050405020304" pitchFamily="18" charset="0"/>
                <a:cs typeface="Times New Roman" panose="02020603050405020304" pitchFamily="18" charset="0"/>
              </a:rPr>
              <a:t> </a:t>
            </a:r>
            <a:r>
              <a:rPr lang="en-US" sz="1800" dirty="0" err="1">
                <a:highlight>
                  <a:srgbClr val="FFFF00"/>
                </a:highlight>
                <a:latin typeface="Times New Roman" panose="02020603050405020304" pitchFamily="18" charset="0"/>
                <a:cs typeface="Times New Roman" panose="02020603050405020304" pitchFamily="18" charset="0"/>
              </a:rPr>
              <a:t>çeşitli</a:t>
            </a:r>
            <a:r>
              <a:rPr lang="en-US" sz="1800" dirty="0">
                <a:highlight>
                  <a:srgbClr val="FFFF00"/>
                </a:highlight>
                <a:latin typeface="Times New Roman" panose="02020603050405020304" pitchFamily="18" charset="0"/>
                <a:cs typeface="Times New Roman" panose="02020603050405020304" pitchFamily="18" charset="0"/>
              </a:rPr>
              <a:t> </a:t>
            </a:r>
            <a:r>
              <a:rPr lang="en-US" sz="1800" dirty="0" err="1">
                <a:highlight>
                  <a:srgbClr val="FFFF00"/>
                </a:highlight>
                <a:latin typeface="Times New Roman" panose="02020603050405020304" pitchFamily="18" charset="0"/>
                <a:cs typeface="Times New Roman" panose="02020603050405020304" pitchFamily="18" charset="0"/>
              </a:rPr>
              <a:t>aktivitelerde</a:t>
            </a:r>
            <a:r>
              <a:rPr lang="en-US" sz="1800" dirty="0">
                <a:highlight>
                  <a:srgbClr val="FFFF00"/>
                </a:highlight>
                <a:latin typeface="Times New Roman" panose="02020603050405020304" pitchFamily="18" charset="0"/>
                <a:cs typeface="Times New Roman" panose="02020603050405020304" pitchFamily="18" charset="0"/>
              </a:rPr>
              <a:t> </a:t>
            </a:r>
            <a:r>
              <a:rPr lang="en-US" sz="1800" dirty="0" err="1">
                <a:highlight>
                  <a:srgbClr val="FFFF00"/>
                </a:highlight>
                <a:latin typeface="Times New Roman" panose="02020603050405020304" pitchFamily="18" charset="0"/>
                <a:cs typeface="Times New Roman" panose="02020603050405020304" pitchFamily="18" charset="0"/>
              </a:rPr>
              <a:t>temsil</a:t>
            </a:r>
            <a:r>
              <a:rPr lang="en-US" sz="1800" dirty="0">
                <a:highlight>
                  <a:srgbClr val="FFFF00"/>
                </a:highlight>
                <a:latin typeface="Times New Roman" panose="02020603050405020304" pitchFamily="18" charset="0"/>
                <a:cs typeface="Times New Roman" panose="02020603050405020304" pitchFamily="18" charset="0"/>
              </a:rPr>
              <a:t> </a:t>
            </a:r>
            <a:r>
              <a:rPr lang="en-US" sz="1800" dirty="0" err="1">
                <a:highlight>
                  <a:srgbClr val="FFFF00"/>
                </a:highlight>
                <a:latin typeface="Times New Roman" panose="02020603050405020304" pitchFamily="18" charset="0"/>
                <a:cs typeface="Times New Roman" panose="02020603050405020304" pitchFamily="18" charset="0"/>
              </a:rPr>
              <a:t>etmektedir</a:t>
            </a:r>
            <a:r>
              <a:rPr lang="en-US" sz="1800" dirty="0">
                <a:highlight>
                  <a:srgbClr val="FFFF00"/>
                </a:highlight>
                <a:latin typeface="Times New Roman" panose="02020603050405020304" pitchFamily="18" charset="0"/>
                <a:cs typeface="Times New Roman" panose="02020603050405020304" pitchFamily="18" charset="0"/>
              </a:rPr>
              <a:t>. </a:t>
            </a:r>
            <a:endParaRPr lang="tr-TR" sz="1800" dirty="0">
              <a:highlight>
                <a:srgbClr val="FFFF00"/>
              </a:highlight>
              <a:latin typeface="Times New Roman" panose="02020603050405020304" pitchFamily="18" charset="0"/>
              <a:cs typeface="Times New Roman" panose="02020603050405020304" pitchFamily="18" charset="0"/>
            </a:endParaRPr>
          </a:p>
          <a:p>
            <a:pPr marL="0" indent="0">
              <a:buNone/>
            </a:pPr>
            <a:r>
              <a:rPr lang="en-US" sz="1800" dirty="0" err="1">
                <a:latin typeface="Times New Roman" panose="02020603050405020304" pitchFamily="18" charset="0"/>
                <a:cs typeface="Times New Roman" panose="02020603050405020304" pitchFamily="18" charset="0"/>
              </a:rPr>
              <a:t>Kız</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erkek</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öğrenciler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için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oluşturulan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basketbol</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voleybol</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futbol</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takımlarıyla</a:t>
            </a:r>
            <a:r>
              <a:rPr lang="en-US" sz="1800" dirty="0">
                <a:latin typeface="Times New Roman" panose="02020603050405020304" pitchFamily="18" charset="0"/>
                <a:cs typeface="Times New Roman" panose="02020603050405020304" pitchFamily="18" charset="0"/>
              </a:rPr>
              <a:t> sportif </a:t>
            </a:r>
            <a:r>
              <a:rPr lang="en-US" sz="1800" dirty="0" err="1">
                <a:latin typeface="Times New Roman" panose="02020603050405020304" pitchFamily="18" charset="0"/>
                <a:cs typeface="Times New Roman" panose="02020603050405020304" pitchFamily="18" charset="0"/>
              </a:rPr>
              <a:t>faaliyetlerimize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katılım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mümkündür</a:t>
            </a:r>
            <a:r>
              <a:rPr lang="en-US" sz="1800" dirty="0">
                <a:latin typeface="Times New Roman" panose="02020603050405020304" pitchFamily="18" charset="0"/>
                <a:cs typeface="Times New Roman" panose="02020603050405020304" pitchFamily="18" charset="0"/>
              </a:rPr>
              <a:t>. </a:t>
            </a:r>
            <a:endParaRPr lang="tr-TR" sz="1800" dirty="0">
              <a:latin typeface="Times New Roman" panose="02020603050405020304" pitchFamily="18" charset="0"/>
              <a:cs typeface="Times New Roman" panose="02020603050405020304" pitchFamily="18" charset="0"/>
            </a:endParaRPr>
          </a:p>
          <a:p>
            <a:pPr marL="0" indent="0">
              <a:buNone/>
            </a:pPr>
            <a:r>
              <a:rPr lang="en-US" sz="1800" b="1" dirty="0" err="1">
                <a:latin typeface="Times New Roman" panose="02020603050405020304" pitchFamily="18" charset="0"/>
                <a:cs typeface="Times New Roman" panose="02020603050405020304" pitchFamily="18" charset="0"/>
              </a:rPr>
              <a:t>Okulumuzda</a:t>
            </a:r>
            <a:r>
              <a:rPr lang="en-US" sz="1800" b="1" dirty="0">
                <a:latin typeface="Times New Roman" panose="02020603050405020304" pitchFamily="18" charset="0"/>
                <a:cs typeface="Times New Roman" panose="02020603050405020304" pitchFamily="18" charset="0"/>
              </a:rPr>
              <a:t> her </a:t>
            </a:r>
            <a:r>
              <a:rPr lang="en-US" sz="1800" b="1" dirty="0" err="1">
                <a:latin typeface="Times New Roman" panose="02020603050405020304" pitchFamily="18" charset="0"/>
                <a:cs typeface="Times New Roman" panose="02020603050405020304" pitchFamily="18" charset="0"/>
              </a:rPr>
              <a:t>güz</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dönemi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başlangıcında</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aramıza</a:t>
            </a:r>
            <a:r>
              <a:rPr lang="en-US" sz="1800" b="1" dirty="0">
                <a:latin typeface="Times New Roman" panose="02020603050405020304" pitchFamily="18" charset="0"/>
                <a:cs typeface="Times New Roman" panose="02020603050405020304" pitchFamily="18" charset="0"/>
              </a:rPr>
              <a:t> yeni </a:t>
            </a:r>
            <a:r>
              <a:rPr lang="en-US" sz="1800" b="1" dirty="0" err="1">
                <a:latin typeface="Times New Roman" panose="02020603050405020304" pitchFamily="18" charset="0"/>
                <a:cs typeface="Times New Roman" panose="02020603050405020304" pitchFamily="18" charset="0"/>
              </a:rPr>
              <a:t>katılan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öğrenciler</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için</a:t>
            </a:r>
            <a:r>
              <a:rPr lang="en-US" sz="1800" b="1" dirty="0">
                <a:latin typeface="Times New Roman" panose="02020603050405020304" pitchFamily="18" charset="0"/>
                <a:cs typeface="Times New Roman" panose="02020603050405020304" pitchFamily="18" charset="0"/>
              </a:rPr>
              <a:t> </a:t>
            </a:r>
            <a:r>
              <a:rPr lang="en-US" sz="1800" b="1" dirty="0">
                <a:highlight>
                  <a:srgbClr val="FFFF00"/>
                </a:highlight>
                <a:latin typeface="Times New Roman" panose="02020603050405020304" pitchFamily="18" charset="0"/>
                <a:cs typeface="Times New Roman" panose="02020603050405020304" pitchFamily="18" charset="0"/>
              </a:rPr>
              <a:t>‘</a:t>
            </a:r>
            <a:r>
              <a:rPr lang="en-US" sz="1800" b="1" dirty="0" err="1">
                <a:highlight>
                  <a:srgbClr val="FFFF00"/>
                </a:highlight>
                <a:latin typeface="Times New Roman" panose="02020603050405020304" pitchFamily="18" charset="0"/>
                <a:cs typeface="Times New Roman" panose="02020603050405020304" pitchFamily="18" charset="0"/>
              </a:rPr>
              <a:t>hoş</a:t>
            </a:r>
            <a:r>
              <a:rPr lang="tr-TR" sz="1800" b="1" dirty="0">
                <a:highlight>
                  <a:srgbClr val="FFFF00"/>
                </a:highlight>
                <a:latin typeface="Times New Roman" panose="02020603050405020304" pitchFamily="18" charset="0"/>
                <a:cs typeface="Times New Roman" panose="02020603050405020304" pitchFamily="18" charset="0"/>
              </a:rPr>
              <a:t> </a:t>
            </a:r>
            <a:r>
              <a:rPr lang="en-US" sz="1800" b="1" dirty="0" err="1">
                <a:highlight>
                  <a:srgbClr val="FFFF00"/>
                </a:highlight>
                <a:latin typeface="Times New Roman" panose="02020603050405020304" pitchFamily="18" charset="0"/>
                <a:cs typeface="Times New Roman" panose="02020603050405020304" pitchFamily="18" charset="0"/>
              </a:rPr>
              <a:t>geldin</a:t>
            </a:r>
            <a:r>
              <a:rPr lang="en-US" sz="1800" b="1" dirty="0">
                <a:highlight>
                  <a:srgbClr val="FFFF00"/>
                </a:highlight>
                <a:latin typeface="Times New Roman" panose="02020603050405020304" pitchFamily="18" charset="0"/>
                <a:cs typeface="Times New Roman" panose="02020603050405020304" pitchFamily="18" charset="0"/>
              </a:rPr>
              <a:t>' </a:t>
            </a:r>
            <a:r>
              <a:rPr lang="en-US" sz="1800" b="1" dirty="0" err="1">
                <a:highlight>
                  <a:srgbClr val="FFFF00"/>
                </a:highlight>
                <a:latin typeface="Times New Roman" panose="02020603050405020304" pitchFamily="18" charset="0"/>
                <a:cs typeface="Times New Roman" panose="02020603050405020304" pitchFamily="18" charset="0"/>
              </a:rPr>
              <a:t>partisi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aramızdan</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ayrılacak</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olan</a:t>
            </a:r>
            <a:r>
              <a:rPr lang="en-US" sz="1800" b="1" dirty="0">
                <a:latin typeface="Times New Roman" panose="02020603050405020304" pitchFamily="18" charset="0"/>
                <a:cs typeface="Times New Roman" panose="02020603050405020304" pitchFamily="18" charset="0"/>
              </a:rPr>
              <a:t> 4. </a:t>
            </a:r>
            <a:r>
              <a:rPr lang="en-US" sz="1800" b="1" dirty="0" err="1">
                <a:latin typeface="Times New Roman" panose="02020603050405020304" pitchFamily="18" charset="0"/>
                <a:cs typeface="Times New Roman" panose="02020603050405020304" pitchFamily="18" charset="0"/>
              </a:rPr>
              <a:t>sınıf</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öğrencileri</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için</a:t>
            </a:r>
            <a:r>
              <a:rPr lang="en-US" sz="1800" b="1" dirty="0">
                <a:latin typeface="Times New Roman" panose="02020603050405020304" pitchFamily="18" charset="0"/>
                <a:cs typeface="Times New Roman" panose="02020603050405020304" pitchFamily="18" charset="0"/>
              </a:rPr>
              <a:t> de bahar </a:t>
            </a:r>
            <a:r>
              <a:rPr lang="en-US" sz="1800" b="1" dirty="0" err="1">
                <a:latin typeface="Times New Roman" panose="02020603050405020304" pitchFamily="18" charset="0"/>
                <a:cs typeface="Times New Roman" panose="02020603050405020304" pitchFamily="18" charset="0"/>
              </a:rPr>
              <a:t>dönemlerinde</a:t>
            </a:r>
            <a:r>
              <a:rPr lang="en-US" sz="1800" b="1" dirty="0">
                <a:latin typeface="Times New Roman" panose="02020603050405020304" pitchFamily="18" charset="0"/>
                <a:cs typeface="Times New Roman" panose="02020603050405020304" pitchFamily="18" charset="0"/>
              </a:rPr>
              <a:t> </a:t>
            </a:r>
            <a:r>
              <a:rPr lang="en-US" sz="1800" b="1" dirty="0">
                <a:highlight>
                  <a:srgbClr val="FFFF00"/>
                </a:highlight>
                <a:latin typeface="Times New Roman" panose="02020603050405020304" pitchFamily="18" charset="0"/>
                <a:cs typeface="Times New Roman" panose="02020603050405020304" pitchFamily="18" charset="0"/>
              </a:rPr>
              <a:t>‘hot</a:t>
            </a:r>
            <a:r>
              <a:rPr lang="tr-TR" sz="1800" b="1" dirty="0">
                <a:highlight>
                  <a:srgbClr val="FFFF00"/>
                </a:highlight>
                <a:latin typeface="Times New Roman" panose="02020603050405020304" pitchFamily="18" charset="0"/>
                <a:cs typeface="Times New Roman" panose="02020603050405020304" pitchFamily="18" charset="0"/>
              </a:rPr>
              <a:t>-</a:t>
            </a:r>
            <a:r>
              <a:rPr lang="en-US" sz="1800" b="1" dirty="0">
                <a:highlight>
                  <a:srgbClr val="FFFF00"/>
                </a:highlight>
                <a:latin typeface="Times New Roman" panose="02020603050405020304" pitchFamily="18" charset="0"/>
                <a:cs typeface="Times New Roman" panose="02020603050405020304" pitchFamily="18" charset="0"/>
              </a:rPr>
              <a:t>pack' </a:t>
            </a:r>
            <a:r>
              <a:rPr lang="en-US" sz="1800" b="1" dirty="0" err="1">
                <a:highlight>
                  <a:srgbClr val="FFFF00"/>
                </a:highlight>
                <a:latin typeface="Times New Roman" panose="02020603050405020304" pitchFamily="18" charset="0"/>
                <a:cs typeface="Times New Roman" panose="02020603050405020304" pitchFamily="18" charset="0"/>
              </a:rPr>
              <a:t>partileri</a:t>
            </a:r>
            <a:r>
              <a:rPr lang="en-US" sz="1800" b="1" dirty="0">
                <a:highlight>
                  <a:srgbClr val="FFFF00"/>
                </a:highlight>
                <a:latin typeface="Times New Roman" panose="02020603050405020304" pitchFamily="18" charset="0"/>
                <a:cs typeface="Times New Roman" panose="02020603050405020304" pitchFamily="18" charset="0"/>
              </a:rPr>
              <a:t> </a:t>
            </a:r>
            <a:r>
              <a:rPr lang="en-US" sz="1800" b="1" dirty="0">
                <a:latin typeface="Times New Roman" panose="02020603050405020304" pitchFamily="18" charset="0"/>
                <a:cs typeface="Times New Roman" panose="02020603050405020304" pitchFamily="18" charset="0"/>
              </a:rPr>
              <a:t>organize </a:t>
            </a:r>
            <a:r>
              <a:rPr lang="en-US" sz="1800" b="1" dirty="0" err="1">
                <a:latin typeface="Times New Roman" panose="02020603050405020304" pitchFamily="18" charset="0"/>
                <a:cs typeface="Times New Roman" panose="02020603050405020304" pitchFamily="18" charset="0"/>
              </a:rPr>
              <a:t>edilmektedir</a:t>
            </a:r>
            <a:r>
              <a:rPr lang="en-US" sz="1800" b="1" dirty="0">
                <a:latin typeface="Times New Roman" panose="02020603050405020304" pitchFamily="18" charset="0"/>
                <a:cs typeface="Times New Roman" panose="02020603050405020304" pitchFamily="18" charset="0"/>
              </a:rPr>
              <a:t>. </a:t>
            </a:r>
            <a:endParaRPr lang="tr-TR" sz="1800" b="1" dirty="0">
              <a:latin typeface="Times New Roman" panose="02020603050405020304" pitchFamily="18" charset="0"/>
              <a:cs typeface="Times New Roman" panose="02020603050405020304" pitchFamily="18" charset="0"/>
            </a:endParaRPr>
          </a:p>
          <a:p>
            <a:pPr marL="0" indent="0">
              <a:buNone/>
            </a:pPr>
            <a:r>
              <a:rPr lang="en-US" sz="1800" dirty="0" err="1">
                <a:latin typeface="Times New Roman" panose="02020603050405020304" pitchFamily="18" charset="0"/>
                <a:cs typeface="Times New Roman" panose="02020603050405020304" pitchFamily="18" charset="0"/>
              </a:rPr>
              <a:t>Bunların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yanı</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sıra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piknik</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okul</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gezileri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öğrenci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ve</a:t>
            </a:r>
            <a:r>
              <a:rPr lang="en-US" sz="1800" dirty="0">
                <a:latin typeface="Times New Roman" panose="02020603050405020304" pitchFamily="18" charset="0"/>
                <a:cs typeface="Times New Roman" panose="02020603050405020304" pitchFamily="18" charset="0"/>
              </a:rPr>
              <a:t> </a:t>
            </a:r>
            <a:r>
              <a:rPr lang="tr-TR" sz="1800" dirty="0">
                <a:latin typeface="Times New Roman" panose="02020603050405020304" pitchFamily="18" charset="0"/>
                <a:cs typeface="Times New Roman" panose="02020603050405020304" pitchFamily="18" charset="0"/>
              </a:rPr>
              <a:t>hocalarımız</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iç</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içe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sosyal</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aktivitelerde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bulunmaktadırlar</a:t>
            </a:r>
            <a:r>
              <a:rPr lang="en-US" sz="1800" dirty="0">
                <a:latin typeface="Times New Roman" panose="02020603050405020304" pitchFamily="18" charset="0"/>
                <a:cs typeface="Times New Roman" panose="02020603050405020304" pitchFamily="18" charset="0"/>
              </a:rPr>
              <a:t>. </a:t>
            </a:r>
            <a:endParaRPr lang="tr-TR" altLang="tr-TR" sz="18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9429534"/>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tback kütükev 2011 086">
            <a:extLst>
              <a:ext uri="{FF2B5EF4-FFF2-40B4-BE49-F238E27FC236}">
                <a16:creationId xmlns:a16="http://schemas.microsoft.com/office/drawing/2014/main" id="{81A70C88-F534-48C6-BC20-464BA8619C70}"/>
              </a:ext>
            </a:extLst>
          </p:cNvPr>
          <p:cNvPicPr>
            <a:picLocks noChangeAspect="1" noChangeArrowheads="1"/>
          </p:cNvPicPr>
          <p:nvPr/>
        </p:nvPicPr>
        <p:blipFill rotWithShape="1">
          <a:blip r:embed="rId2" cstate="print"/>
          <a:srcRect t="17698" b="7302"/>
          <a:stretch/>
        </p:blipFill>
        <p:spPr>
          <a:xfrm>
            <a:off x="20" y="10"/>
            <a:ext cx="12191980" cy="6857990"/>
          </a:xfrm>
          <a:prstGeom prst="rect">
            <a:avLst/>
          </a:prstGeom>
          <a:noFill/>
        </p:spPr>
      </p:pic>
    </p:spTree>
    <p:extLst>
      <p:ext uri="{BB962C8B-B14F-4D97-AF65-F5344CB8AC3E}">
        <p14:creationId xmlns:p14="http://schemas.microsoft.com/office/powerpoint/2010/main" val="2055511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722" y="176213"/>
            <a:ext cx="9753600" cy="650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169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2" descr="IMG_2825">
            <a:extLst>
              <a:ext uri="{FF2B5EF4-FFF2-40B4-BE49-F238E27FC236}">
                <a16:creationId xmlns:a16="http://schemas.microsoft.com/office/drawing/2014/main" id="{2AFC5C38-0B7F-4AEB-8404-F0282404A58C}"/>
              </a:ext>
            </a:extLst>
          </p:cNvPr>
          <p:cNvPicPr>
            <a:picLocks noChangeAspect="1" noChangeArrowheads="1"/>
          </p:cNvPicPr>
          <p:nvPr/>
        </p:nvPicPr>
        <p:blipFill>
          <a:blip r:embed="rId2" cstate="print"/>
          <a:srcRect l="8762" r="20102" b="-1"/>
          <a:stretch/>
        </p:blipFill>
        <p:spPr>
          <a:xfrm>
            <a:off x="191086" y="171715"/>
            <a:ext cx="5813197" cy="6129087"/>
          </a:xfrm>
          <a:prstGeom prst="rect">
            <a:avLst/>
          </a:prstGeom>
          <a:noFill/>
        </p:spPr>
      </p:pic>
      <p:pic>
        <p:nvPicPr>
          <p:cNvPr id="3" name="Picture 2" descr="C:\Users\Şebnem\Desktop\Adsız.jpg">
            <a:extLst>
              <a:ext uri="{FF2B5EF4-FFF2-40B4-BE49-F238E27FC236}">
                <a16:creationId xmlns:a16="http://schemas.microsoft.com/office/drawing/2014/main" id="{39865D3F-1D67-4489-A94B-123EC62126AE}"/>
              </a:ext>
            </a:extLst>
          </p:cNvPr>
          <p:cNvPicPr>
            <a:picLocks noChangeAspect="1" noChangeArrowheads="1"/>
          </p:cNvPicPr>
          <p:nvPr/>
        </p:nvPicPr>
        <p:blipFill>
          <a:blip r:embed="rId3" cstate="print"/>
          <a:srcRect t="3233" b="19806"/>
          <a:stretch/>
        </p:blipFill>
        <p:spPr bwMode="auto">
          <a:xfrm>
            <a:off x="6196929" y="171716"/>
            <a:ext cx="5803986" cy="3171422"/>
          </a:xfrm>
          <a:prstGeom prst="rect">
            <a:avLst/>
          </a:prstGeom>
          <a:noFill/>
        </p:spPr>
      </p:pic>
      <p:pic>
        <p:nvPicPr>
          <p:cNvPr id="5" name="Picture 2" descr="hotback kütükev 2011 039">
            <a:extLst>
              <a:ext uri="{FF2B5EF4-FFF2-40B4-BE49-F238E27FC236}">
                <a16:creationId xmlns:a16="http://schemas.microsoft.com/office/drawing/2014/main" id="{C9BC9CD2-B999-4523-8514-E47079C6464D}"/>
              </a:ext>
            </a:extLst>
          </p:cNvPr>
          <p:cNvPicPr>
            <a:picLocks noChangeAspect="1" noChangeArrowheads="1"/>
          </p:cNvPicPr>
          <p:nvPr/>
        </p:nvPicPr>
        <p:blipFill>
          <a:blip r:embed="rId4" cstate="print"/>
          <a:srcRect t="21321" b="14483"/>
          <a:stretch/>
        </p:blipFill>
        <p:spPr>
          <a:xfrm>
            <a:off x="6196929" y="3514856"/>
            <a:ext cx="5786386" cy="2785950"/>
          </a:xfrm>
          <a:prstGeom prst="rect">
            <a:avLst/>
          </a:prstGeom>
          <a:noFill/>
        </p:spPr>
      </p:pic>
    </p:spTree>
    <p:extLst>
      <p:ext uri="{BB962C8B-B14F-4D97-AF65-F5344CB8AC3E}">
        <p14:creationId xmlns:p14="http://schemas.microsoft.com/office/powerpoint/2010/main" val="1975186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AM_1948">
            <a:extLst>
              <a:ext uri="{FF2B5EF4-FFF2-40B4-BE49-F238E27FC236}">
                <a16:creationId xmlns:a16="http://schemas.microsoft.com/office/drawing/2014/main" id="{E54B4A5D-3334-496B-B80E-23B525F752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39" b="1346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029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çerik Yer Tutucusu 7" descr="metin içeren bir resim&#10;&#10;Açıklama otomatik olarak oluşturuldu">
            <a:extLst>
              <a:ext uri="{FF2B5EF4-FFF2-40B4-BE49-F238E27FC236}">
                <a16:creationId xmlns:a16="http://schemas.microsoft.com/office/drawing/2014/main" id="{E7E2B290-2501-056B-4AA9-05AFE55E119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51674" y="-20226"/>
            <a:ext cx="4935126" cy="6878226"/>
          </a:xfrm>
          <a:prstGeom prst="rect">
            <a:avLst/>
          </a:prstGeom>
        </p:spPr>
      </p:pic>
    </p:spTree>
    <p:extLst>
      <p:ext uri="{BB962C8B-B14F-4D97-AF65-F5344CB8AC3E}">
        <p14:creationId xmlns:p14="http://schemas.microsoft.com/office/powerpoint/2010/main" val="3921381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descr="metin içeren bir resim&#10;&#10;Açıklama otomatik olarak oluşturuldu">
            <a:extLst>
              <a:ext uri="{FF2B5EF4-FFF2-40B4-BE49-F238E27FC236}">
                <a16:creationId xmlns:a16="http://schemas.microsoft.com/office/drawing/2014/main" id="{9745B5AE-A540-B706-2AC0-B773A2B7C36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11" b="16930"/>
          <a:stretch/>
        </p:blipFill>
        <p:spPr>
          <a:xfrm>
            <a:off x="457200" y="457200"/>
            <a:ext cx="11277600" cy="5943600"/>
          </a:xfrm>
          <a:prstGeom prst="rect">
            <a:avLst/>
          </a:prstGeom>
        </p:spPr>
      </p:pic>
    </p:spTree>
    <p:extLst>
      <p:ext uri="{BB962C8B-B14F-4D97-AF65-F5344CB8AC3E}">
        <p14:creationId xmlns:p14="http://schemas.microsoft.com/office/powerpoint/2010/main" val="1580848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15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2519565E-B3CD-492A-84BB-DA110BC866F7}"/>
              </a:ext>
            </a:extLst>
          </p:cNvPr>
          <p:cNvSpPr>
            <a:spLocks noGrp="1"/>
          </p:cNvSpPr>
          <p:nvPr>
            <p:ph type="title"/>
          </p:nvPr>
        </p:nvSpPr>
        <p:spPr>
          <a:xfrm>
            <a:off x="524256" y="4767072"/>
            <a:ext cx="6594189" cy="1625210"/>
          </a:xfrm>
        </p:spPr>
        <p:txBody>
          <a:bodyPr>
            <a:normAutofit/>
          </a:bodyPr>
          <a:lstStyle/>
          <a:p>
            <a:pPr algn="r"/>
            <a:r>
              <a:rPr lang="tr-TR" dirty="0">
                <a:solidFill>
                  <a:srgbClr val="FFFFFF"/>
                </a:solidFill>
                <a:latin typeface="Times New Roman" panose="02020603050405020304" pitchFamily="18" charset="0"/>
                <a:cs typeface="Times New Roman" panose="02020603050405020304" pitchFamily="18" charset="0"/>
              </a:rPr>
              <a:t>Uluslararası Değişim Programları</a:t>
            </a:r>
          </a:p>
        </p:txBody>
      </p:sp>
      <p:pic>
        <p:nvPicPr>
          <p:cNvPr id="4" name="Resim 3">
            <a:extLst>
              <a:ext uri="{FF2B5EF4-FFF2-40B4-BE49-F238E27FC236}">
                <a16:creationId xmlns:a16="http://schemas.microsoft.com/office/drawing/2014/main" id="{7BBC9291-01F7-4E60-A451-B37548D1EB59}"/>
              </a:ext>
            </a:extLst>
          </p:cNvPr>
          <p:cNvPicPr>
            <a:picLocks noChangeAspect="1"/>
          </p:cNvPicPr>
          <p:nvPr/>
        </p:nvPicPr>
        <p:blipFill rotWithShape="1">
          <a:blip r:embed="rId2"/>
          <a:srcRect l="1176" t="14511" r="4738" b="-2"/>
          <a:stretch/>
        </p:blipFill>
        <p:spPr>
          <a:xfrm>
            <a:off x="327547" y="917725"/>
            <a:ext cx="7058306" cy="3511400"/>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95988A3A-1C10-4B96-9C6F-468BD7FB4F12}"/>
              </a:ext>
            </a:extLst>
          </p:cNvPr>
          <p:cNvSpPr>
            <a:spLocks noGrp="1"/>
          </p:cNvSpPr>
          <p:nvPr>
            <p:ph idx="1"/>
          </p:nvPr>
        </p:nvSpPr>
        <p:spPr>
          <a:xfrm>
            <a:off x="8029319" y="917725"/>
            <a:ext cx="3424739" cy="4852362"/>
          </a:xfrm>
        </p:spPr>
        <p:txBody>
          <a:bodyPr anchor="ctr">
            <a:normAutofit lnSpcReduction="10000"/>
          </a:bodyPr>
          <a:lstStyle/>
          <a:p>
            <a:r>
              <a:rPr lang="tr-TR" sz="2000" dirty="0">
                <a:solidFill>
                  <a:srgbClr val="FFC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www.erasmus.ibu.edu.tr</a:t>
            </a:r>
            <a:endParaRPr lang="tr-TR" sz="2000" dirty="0">
              <a:solidFill>
                <a:srgbClr val="FFC000"/>
              </a:solidFill>
              <a:latin typeface="Times New Roman" panose="02020603050405020304" pitchFamily="18" charset="0"/>
              <a:cs typeface="Times New Roman" panose="02020603050405020304" pitchFamily="18" charset="0"/>
            </a:endParaRPr>
          </a:p>
          <a:p>
            <a:endParaRPr lang="tr-TR" sz="2000" dirty="0">
              <a:solidFill>
                <a:srgbClr val="FFC000"/>
              </a:solidFill>
              <a:latin typeface="Times New Roman" panose="02020603050405020304" pitchFamily="18" charset="0"/>
              <a:cs typeface="Times New Roman" panose="02020603050405020304" pitchFamily="18" charset="0"/>
            </a:endParaRPr>
          </a:p>
          <a:p>
            <a:endParaRPr lang="tr-TR" sz="2000" dirty="0">
              <a:solidFill>
                <a:srgbClr val="FFFFFF"/>
              </a:solidFill>
              <a:latin typeface="Times New Roman" panose="02020603050405020304" pitchFamily="18" charset="0"/>
              <a:cs typeface="Times New Roman" panose="02020603050405020304" pitchFamily="18" charset="0"/>
            </a:endParaRPr>
          </a:p>
          <a:p>
            <a:r>
              <a:rPr lang="tr-TR" sz="2000" dirty="0">
                <a:solidFill>
                  <a:srgbClr val="FFFFFF"/>
                </a:solidFill>
                <a:latin typeface="Times New Roman" panose="02020603050405020304" pitchFamily="18" charset="0"/>
                <a:cs typeface="Times New Roman" panose="02020603050405020304" pitchFamily="18" charset="0"/>
              </a:rPr>
              <a:t>Yurtiçindeki yükseköğretim kurumları ile Avrupa’daki yüksek öğretim kurumları arasındaki dönemlik öğrenci değişim programıdır.</a:t>
            </a:r>
          </a:p>
          <a:p>
            <a:endParaRPr lang="tr-TR" sz="2000" dirty="0">
              <a:solidFill>
                <a:srgbClr val="FFFFFF"/>
              </a:solidFill>
              <a:latin typeface="Times New Roman" panose="02020603050405020304" pitchFamily="18" charset="0"/>
              <a:cs typeface="Times New Roman" panose="02020603050405020304" pitchFamily="18" charset="0"/>
            </a:endParaRPr>
          </a:p>
          <a:p>
            <a:r>
              <a:rPr lang="tr-TR" sz="2000" b="1" dirty="0" err="1">
                <a:solidFill>
                  <a:srgbClr val="FFFFFF"/>
                </a:solidFill>
                <a:latin typeface="Times New Roman" panose="02020603050405020304" pitchFamily="18" charset="0"/>
                <a:cs typeface="Times New Roman" panose="02020603050405020304" pitchFamily="18" charset="0"/>
              </a:rPr>
              <a:t>Uluslararsı</a:t>
            </a:r>
            <a:r>
              <a:rPr lang="tr-TR" sz="2000" b="1" dirty="0">
                <a:solidFill>
                  <a:srgbClr val="FFFFFF"/>
                </a:solidFill>
                <a:latin typeface="Times New Roman" panose="02020603050405020304" pitchFamily="18" charset="0"/>
                <a:cs typeface="Times New Roman" panose="02020603050405020304" pitchFamily="18" charset="0"/>
              </a:rPr>
              <a:t> İlişkiler ve Bologna Fakülte Koordinatörü ve Bölüm Koordinatörü</a:t>
            </a:r>
          </a:p>
          <a:p>
            <a:pPr marL="0" indent="0">
              <a:buNone/>
            </a:pPr>
            <a:endParaRPr lang="tr-TR" sz="2000" b="1" dirty="0">
              <a:solidFill>
                <a:srgbClr val="FFFFFF"/>
              </a:solidFill>
              <a:latin typeface="Times New Roman" panose="02020603050405020304" pitchFamily="18" charset="0"/>
              <a:cs typeface="Times New Roman" panose="02020603050405020304" pitchFamily="18" charset="0"/>
            </a:endParaRPr>
          </a:p>
          <a:p>
            <a:r>
              <a:rPr lang="tr-TR" sz="2000" b="1" dirty="0">
                <a:solidFill>
                  <a:srgbClr val="FFFFFF"/>
                </a:solidFill>
                <a:latin typeface="Times New Roman" panose="02020603050405020304" pitchFamily="18" charset="0"/>
                <a:cs typeface="Times New Roman" panose="02020603050405020304" pitchFamily="18" charset="0"/>
              </a:rPr>
              <a:t>Doç. Dr. Şebnem AVCI</a:t>
            </a:r>
          </a:p>
          <a:p>
            <a:endParaRPr lang="tr-TR" sz="2000" dirty="0">
              <a:solidFill>
                <a:srgbClr val="FFFFFF"/>
              </a:solidFill>
            </a:endParaRPr>
          </a:p>
          <a:p>
            <a:endParaRPr lang="tr-TR" sz="2000" dirty="0">
              <a:solidFill>
                <a:srgbClr val="FFFFFF"/>
              </a:solidFill>
            </a:endParaRPr>
          </a:p>
        </p:txBody>
      </p:sp>
    </p:spTree>
    <p:extLst>
      <p:ext uri="{BB962C8B-B14F-4D97-AF65-F5344CB8AC3E}">
        <p14:creationId xmlns:p14="http://schemas.microsoft.com/office/powerpoint/2010/main" val="68952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Başlık 1">
            <a:extLst>
              <a:ext uri="{FF2B5EF4-FFF2-40B4-BE49-F238E27FC236}">
                <a16:creationId xmlns:a16="http://schemas.microsoft.com/office/drawing/2014/main" id="{C9735805-DBF8-E32B-03E4-247E18B2A4DF}"/>
              </a:ext>
            </a:extLst>
          </p:cNvPr>
          <p:cNvSpPr>
            <a:spLocks noGrp="1"/>
          </p:cNvSpPr>
          <p:nvPr>
            <p:ph type="ctrTitle"/>
          </p:nvPr>
        </p:nvSpPr>
        <p:spPr>
          <a:xfrm>
            <a:off x="2777898" y="136524"/>
            <a:ext cx="7382102" cy="1544072"/>
          </a:xfrm>
        </p:spPr>
        <p:txBody>
          <a:bodyPr/>
          <a:lstStyle/>
          <a:p>
            <a:r>
              <a:rPr lang="tr-TR" altLang="tr-TR" sz="3200" dirty="0">
                <a:solidFill>
                  <a:srgbClr val="FF0000"/>
                </a:solidFill>
                <a:latin typeface="Times New Roman" panose="02020603050405020304" pitchFamily="18" charset="0"/>
                <a:cs typeface="Times New Roman" panose="02020603050405020304" pitchFamily="18" charset="0"/>
              </a:rPr>
              <a:t>Fizyoterapi ve Rehabilitasyonda Ulusal ve Uluslararası  Hareketlilikler</a:t>
            </a:r>
          </a:p>
        </p:txBody>
      </p:sp>
      <p:sp>
        <p:nvSpPr>
          <p:cNvPr id="3075" name="Alt Başlık 2">
            <a:extLst>
              <a:ext uri="{FF2B5EF4-FFF2-40B4-BE49-F238E27FC236}">
                <a16:creationId xmlns:a16="http://schemas.microsoft.com/office/drawing/2014/main" id="{47BF5642-2C05-7D08-B46E-B81C250610C5}"/>
              </a:ext>
            </a:extLst>
          </p:cNvPr>
          <p:cNvSpPr>
            <a:spLocks noGrp="1"/>
          </p:cNvSpPr>
          <p:nvPr>
            <p:ph type="subTitle" idx="1"/>
          </p:nvPr>
        </p:nvSpPr>
        <p:spPr>
          <a:xfrm>
            <a:off x="420661" y="5137378"/>
            <a:ext cx="3362325" cy="1230313"/>
          </a:xfrm>
        </p:spPr>
        <p:txBody>
          <a:bodyPr/>
          <a:lstStyle/>
          <a:p>
            <a:pPr algn="l" eaLnBrk="1" hangingPunct="1">
              <a:spcBef>
                <a:spcPts val="1000"/>
              </a:spcBef>
            </a:pPr>
            <a:r>
              <a:rPr lang="tr-TR" altLang="tr-TR" sz="1900" dirty="0">
                <a:solidFill>
                  <a:srgbClr val="000000"/>
                </a:solidFill>
                <a:latin typeface="Times New Roman" panose="02020603050405020304" pitchFamily="18" charset="0"/>
                <a:cs typeface="Times New Roman" panose="02020603050405020304" pitchFamily="18" charset="0"/>
              </a:rPr>
              <a:t>Doç. Dr. Şebnem AVCI</a:t>
            </a:r>
          </a:p>
          <a:p>
            <a:pPr algn="l" eaLnBrk="1" hangingPunct="1">
              <a:spcBef>
                <a:spcPts val="1000"/>
              </a:spcBef>
            </a:pPr>
            <a:r>
              <a:rPr lang="tr-TR" altLang="tr-TR" sz="1900" dirty="0">
                <a:solidFill>
                  <a:srgbClr val="000000"/>
                </a:solidFill>
                <a:latin typeface="Times New Roman" panose="02020603050405020304" pitchFamily="18" charset="0"/>
                <a:cs typeface="Times New Roman" panose="02020603050405020304" pitchFamily="18" charset="0"/>
              </a:rPr>
              <a:t>Uluslararası İlişkiler Fakülte ve FTR Bölüm Koordinatörü</a:t>
            </a:r>
          </a:p>
        </p:txBody>
      </p:sp>
      <p:sp>
        <p:nvSpPr>
          <p:cNvPr id="3076" name="Slayt Numarası Yer Tutucusu 3">
            <a:extLst>
              <a:ext uri="{FF2B5EF4-FFF2-40B4-BE49-F238E27FC236}">
                <a16:creationId xmlns:a16="http://schemas.microsoft.com/office/drawing/2014/main" id="{B076839B-15EE-CD02-D0F7-F69F7907D0E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41AD7916-3207-49FC-ADDF-7DB3DD8195C7}" type="slidenum">
              <a:rPr lang="tr-TR" altLang="en-US" sz="1200">
                <a:solidFill>
                  <a:srgbClr val="898989"/>
                </a:solidFill>
                <a:cs typeface="Arial" panose="020B0604020202020204" pitchFamily="34" charset="0"/>
              </a:rPr>
              <a:pPr fontAlgn="base">
                <a:spcBef>
                  <a:spcPct val="0"/>
                </a:spcBef>
                <a:spcAft>
                  <a:spcPct val="0"/>
                </a:spcAft>
                <a:buNone/>
              </a:pPr>
              <a:t>38</a:t>
            </a:fld>
            <a:endParaRPr lang="tr-TR" altLang="en-US" sz="1200">
              <a:solidFill>
                <a:srgbClr val="898989"/>
              </a:solidFill>
              <a:cs typeface="Arial" panose="020B0604020202020204" pitchFamily="34" charset="0"/>
            </a:endParaRPr>
          </a:p>
        </p:txBody>
      </p:sp>
      <p:pic>
        <p:nvPicPr>
          <p:cNvPr id="3077" name="Resim 3">
            <a:extLst>
              <a:ext uri="{FF2B5EF4-FFF2-40B4-BE49-F238E27FC236}">
                <a16:creationId xmlns:a16="http://schemas.microsoft.com/office/drawing/2014/main" id="{5196FBE6-3482-1E1A-D820-83112DD81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9015" y="4462009"/>
            <a:ext cx="3127346" cy="1894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Resim 5">
            <a:extLst>
              <a:ext uri="{FF2B5EF4-FFF2-40B4-BE49-F238E27FC236}">
                <a16:creationId xmlns:a16="http://schemas.microsoft.com/office/drawing/2014/main" id="{B1FAA616-141E-A584-0882-D11968A78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622" y="1882774"/>
            <a:ext cx="3708354" cy="198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Resim 7">
            <a:extLst>
              <a:ext uri="{FF2B5EF4-FFF2-40B4-BE49-F238E27FC236}">
                <a16:creationId xmlns:a16="http://schemas.microsoft.com/office/drawing/2014/main" id="{89D53D85-4EF8-6F56-2841-7F28BDC0E9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3112" y="2547939"/>
            <a:ext cx="3233767"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09F2055B-7CBC-9933-FE28-8D5FA13FC0C7}"/>
              </a:ext>
            </a:extLst>
          </p:cNvPr>
          <p:cNvSpPr txBox="1"/>
          <p:nvPr/>
        </p:nvSpPr>
        <p:spPr bwMode="auto">
          <a:xfrm>
            <a:off x="609600" y="227014"/>
            <a:ext cx="10972800" cy="1143000"/>
          </a:xfrm>
          <a:prstGeom prst="rect">
            <a:avLst/>
          </a:prstGeom>
          <a:noFill/>
          <a:ln>
            <a:noFill/>
          </a:ln>
        </p:spPr>
        <p:txBody>
          <a:bodyPr vert="horz" wrap="square" lIns="91440" tIns="45720" rIns="91440" bIns="45720" numCol="1" rtlCol="0" anchor="ctr" anchorCtr="0" compatLnSpc="1">
            <a:prstTxWarp prst="textNoShape">
              <a:avLst/>
            </a:prstTxWarp>
            <a:normAutofit/>
          </a:bodyPr>
          <a:lstStyle/>
          <a:p>
            <a:pPr algn="ctr" eaLnBrk="0" fontAlgn="base" hangingPunct="0">
              <a:spcBef>
                <a:spcPct val="0"/>
              </a:spcBef>
              <a:spcAft>
                <a:spcPts val="600"/>
              </a:spcAft>
            </a:pPr>
            <a:r>
              <a:rPr lang="tr-TR" sz="4400" kern="1200" dirty="0">
                <a:latin typeface="Times New Roman" panose="02020603050405020304" pitchFamily="18" charset="0"/>
                <a:ea typeface="+mj-ea"/>
                <a:cs typeface="Times New Roman" panose="02020603050405020304" pitchFamily="18" charset="0"/>
              </a:rPr>
              <a:t>www.erasmus.ibu.edu.tr</a:t>
            </a:r>
          </a:p>
        </p:txBody>
      </p:sp>
      <p:pic>
        <p:nvPicPr>
          <p:cNvPr id="3" name="Resim 2">
            <a:extLst>
              <a:ext uri="{FF2B5EF4-FFF2-40B4-BE49-F238E27FC236}">
                <a16:creationId xmlns:a16="http://schemas.microsoft.com/office/drawing/2014/main" id="{135BDA36-2783-374D-7AF0-B6E9C3CDDAD6}"/>
              </a:ext>
            </a:extLst>
          </p:cNvPr>
          <p:cNvPicPr>
            <a:picLocks noChangeAspect="1"/>
          </p:cNvPicPr>
          <p:nvPr/>
        </p:nvPicPr>
        <p:blipFill>
          <a:blip r:embed="rId2"/>
          <a:srcRect b="17091"/>
          <a:stretch/>
        </p:blipFill>
        <p:spPr>
          <a:xfrm>
            <a:off x="609600" y="1600201"/>
            <a:ext cx="10972800" cy="4525963"/>
          </a:xfrm>
          <a:prstGeom prst="rect">
            <a:avLst/>
          </a:prstGeom>
          <a:noFill/>
        </p:spPr>
      </p:pic>
      <p:sp>
        <p:nvSpPr>
          <p:cNvPr id="2" name="Slayt Numarası Yer Tutucusu 1">
            <a:extLst>
              <a:ext uri="{FF2B5EF4-FFF2-40B4-BE49-F238E27FC236}">
                <a16:creationId xmlns:a16="http://schemas.microsoft.com/office/drawing/2014/main" id="{F6753E8C-836F-A96F-29A1-3ADD9FEBB029}"/>
              </a:ext>
            </a:extLst>
          </p:cNvPr>
          <p:cNvSpPr>
            <a:spLocks noGrp="1"/>
          </p:cNvSpPr>
          <p:nvPr>
            <p:ph type="sldNum" sz="quarter" idx="12"/>
          </p:nvPr>
        </p:nvSpPr>
        <p:spPr>
          <a:xfrm>
            <a:off x="8737600" y="6356351"/>
            <a:ext cx="2844800" cy="365125"/>
          </a:xfrm>
        </p:spPr>
        <p:txBody>
          <a:bodyPr vert="horz" wrap="square" lIns="91440" tIns="45720" rIns="91440" bIns="45720" numCol="1" anchor="ctr" anchorCtr="0" compatLnSpc="1">
            <a:prstTxWarp prst="textNoShape">
              <a:avLst/>
            </a:prstTxWarp>
            <a:normAutofit/>
          </a:bodyPr>
          <a:lstStyle/>
          <a:p>
            <a:pPr fontAlgn="base">
              <a:spcBef>
                <a:spcPct val="0"/>
              </a:spcBef>
              <a:spcAft>
                <a:spcPts val="600"/>
              </a:spcAft>
              <a:defRPr/>
            </a:pPr>
            <a:fld id="{D0ADFA68-0D1D-4B1F-B485-9E49E156A210}" type="slidenum">
              <a:rPr lang="tr-TR" altLang="en-US" kern="1200">
                <a:latin typeface="Calibri" panose="020F0502020204030204" pitchFamily="34" charset="0"/>
                <a:ea typeface="+mn-ea"/>
                <a:cs typeface="+mn-cs"/>
              </a:rPr>
              <a:pPr fontAlgn="base">
                <a:spcBef>
                  <a:spcPct val="0"/>
                </a:spcBef>
                <a:spcAft>
                  <a:spcPts val="600"/>
                </a:spcAft>
                <a:defRPr/>
              </a:pPr>
              <a:t>39</a:t>
            </a:fld>
            <a:endParaRPr lang="tr-TR" altLang="en-US" kern="1200">
              <a:latin typeface="Calibri" panose="020F0502020204030204" pitchFamily="34" charset="0"/>
              <a:ea typeface="+mn-ea"/>
              <a:cs typeface="+mn-cs"/>
            </a:endParaRPr>
          </a:p>
        </p:txBody>
      </p:sp>
    </p:spTree>
    <p:extLst>
      <p:ext uri="{BB962C8B-B14F-4D97-AF65-F5344CB8AC3E}">
        <p14:creationId xmlns:p14="http://schemas.microsoft.com/office/powerpoint/2010/main" val="1302304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00BEF53C-8C99-B725-1BAD-B5F9CFF059CC}"/>
              </a:ext>
            </a:extLst>
          </p:cNvPr>
          <p:cNvSpPr txBox="1"/>
          <p:nvPr/>
        </p:nvSpPr>
        <p:spPr>
          <a:xfrm>
            <a:off x="8632372" y="6207568"/>
            <a:ext cx="3559628" cy="518351"/>
          </a:xfrm>
          <a:prstGeom prst="rect">
            <a:avLst/>
          </a:prstGeom>
        </p:spPr>
        <p:txBody>
          <a:bodyPr vert="horz" lIns="91440" tIns="45720" rIns="91440" bIns="45720" rtlCol="0" anchor="b">
            <a:normAutofit fontScale="85000" lnSpcReduction="20000"/>
          </a:bodyPr>
          <a:lstStyle/>
          <a:p>
            <a:pPr>
              <a:lnSpc>
                <a:spcPct val="90000"/>
              </a:lnSpc>
              <a:spcBef>
                <a:spcPct val="0"/>
              </a:spcBef>
              <a:spcAft>
                <a:spcPts val="600"/>
              </a:spcAft>
            </a:pPr>
            <a:r>
              <a:rPr lang="en-US" b="1" i="0" kern="1200" dirty="0">
                <a:solidFill>
                  <a:schemeClr val="tx1"/>
                </a:solidFill>
                <a:effectLst/>
                <a:latin typeface="+mj-lt"/>
                <a:ea typeface="+mj-ea"/>
                <a:cs typeface="+mj-cs"/>
              </a:rPr>
              <a:t>Prof. Dr. Eylem TÜTÜN YÜMİN</a:t>
            </a:r>
          </a:p>
          <a:p>
            <a:pPr>
              <a:lnSpc>
                <a:spcPct val="90000"/>
              </a:lnSpc>
              <a:spcBef>
                <a:spcPct val="0"/>
              </a:spcBef>
              <a:spcAft>
                <a:spcPts val="600"/>
              </a:spcAft>
            </a:pPr>
            <a:r>
              <a:rPr lang="en-US" b="1" kern="1200" dirty="0" err="1">
                <a:solidFill>
                  <a:schemeClr val="tx1"/>
                </a:solidFill>
                <a:latin typeface="+mj-lt"/>
                <a:ea typeface="+mj-ea"/>
                <a:cs typeface="+mj-cs"/>
              </a:rPr>
              <a:t>Fizyoterapi</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ve</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Rehabilitasyon</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Bölüm</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Başkanı</a:t>
            </a:r>
            <a:endParaRPr lang="en-US" b="1" kern="1200" dirty="0">
              <a:solidFill>
                <a:schemeClr val="tx1"/>
              </a:solidFill>
              <a:latin typeface="+mj-lt"/>
              <a:ea typeface="+mj-ea"/>
              <a:cs typeface="+mj-cs"/>
            </a:endParaRPr>
          </a:p>
        </p:txBody>
      </p:sp>
      <p:pic>
        <p:nvPicPr>
          <p:cNvPr id="6" name="Resim 5">
            <a:extLst>
              <a:ext uri="{FF2B5EF4-FFF2-40B4-BE49-F238E27FC236}">
                <a16:creationId xmlns:a16="http://schemas.microsoft.com/office/drawing/2014/main" id="{23ED99F0-99DC-0958-ADD5-306983227CE6}"/>
              </a:ext>
            </a:extLst>
          </p:cNvPr>
          <p:cNvPicPr>
            <a:picLocks noChangeAspect="1"/>
          </p:cNvPicPr>
          <p:nvPr/>
        </p:nvPicPr>
        <p:blipFill>
          <a:blip r:embed="rId2"/>
          <a:stretch>
            <a:fillRect/>
          </a:stretch>
        </p:blipFill>
        <p:spPr>
          <a:xfrm>
            <a:off x="141514" y="1061355"/>
            <a:ext cx="3154621" cy="3637625"/>
          </a:xfrm>
          <a:prstGeom prst="rect">
            <a:avLst/>
          </a:prstGeom>
        </p:spPr>
      </p:pic>
      <p:sp>
        <p:nvSpPr>
          <p:cNvPr id="3" name="İçerik Yer Tutucusu 2">
            <a:extLst>
              <a:ext uri="{FF2B5EF4-FFF2-40B4-BE49-F238E27FC236}">
                <a16:creationId xmlns:a16="http://schemas.microsoft.com/office/drawing/2014/main" id="{BED79ADE-A783-DA59-1719-0AE3F925AC04}"/>
              </a:ext>
            </a:extLst>
          </p:cNvPr>
          <p:cNvSpPr>
            <a:spLocks noGrp="1"/>
          </p:cNvSpPr>
          <p:nvPr>
            <p:ph idx="1"/>
          </p:nvPr>
        </p:nvSpPr>
        <p:spPr>
          <a:xfrm>
            <a:off x="3296135" y="132081"/>
            <a:ext cx="8754351" cy="6195769"/>
          </a:xfrm>
        </p:spPr>
        <p:txBody>
          <a:bodyPr vert="horz" lIns="91440" tIns="45720" rIns="91440" bIns="45720" rtlCol="0" anchor="t">
            <a:normAutofit fontScale="92500" lnSpcReduction="10000"/>
          </a:bodyPr>
          <a:lstStyle/>
          <a:p>
            <a:pPr marL="0" indent="0" algn="just">
              <a:lnSpc>
                <a:spcPct val="150000"/>
              </a:lnSpc>
              <a:buNone/>
            </a:pPr>
            <a:r>
              <a:rPr lang="en-US" sz="1600" b="1" dirty="0">
                <a:latin typeface="Times New Roman" panose="02020603050405020304" pitchFamily="18" charset="0"/>
                <a:cs typeface="Times New Roman" panose="02020603050405020304" pitchFamily="18" charset="0"/>
              </a:rPr>
              <a:t>Sevgili </a:t>
            </a:r>
            <a:r>
              <a:rPr lang="en-US" sz="1600" b="1" dirty="0" err="1">
                <a:latin typeface="Times New Roman" panose="02020603050405020304" pitchFamily="18" charset="0"/>
                <a:cs typeface="Times New Roman" panose="02020603050405020304" pitchFamily="18" charset="0"/>
              </a:rPr>
              <a:t>öğrenciler</a:t>
            </a:r>
            <a:r>
              <a:rPr lang="en-US" sz="1600" b="1" dirty="0">
                <a:latin typeface="Times New Roman" panose="02020603050405020304" pitchFamily="18" charset="0"/>
                <a:cs typeface="Times New Roman" panose="02020603050405020304" pitchFamily="18" charset="0"/>
              </a:rPr>
              <a:t>,</a:t>
            </a:r>
          </a:p>
          <a:p>
            <a:pPr marL="0" indent="0" algn="just">
              <a:lnSpc>
                <a:spcPct val="150000"/>
              </a:lnSpc>
              <a:buNone/>
            </a:pPr>
            <a:r>
              <a:rPr lang="en-US" sz="1600" dirty="0" err="1">
                <a:latin typeface="Times New Roman" panose="02020603050405020304" pitchFamily="18" charset="0"/>
                <a:cs typeface="Times New Roman" panose="02020603050405020304" pitchFamily="18" charset="0"/>
              </a:rPr>
              <a:t>Fizyoterapi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Rehabilitasyon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Bölümü</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olarak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tüm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akademik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idari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personelimizle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birlikte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sizlere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hoş</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geldiniz</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diyor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aramıza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katılmanızdan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dolayı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az</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sizler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kadar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mutluluk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heyecan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dolu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olduğumuzu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belirtmek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istiyorum</a:t>
            </a:r>
            <a:r>
              <a:rPr lang="en-US" sz="1600" dirty="0">
                <a:latin typeface="Times New Roman" panose="02020603050405020304" pitchFamily="18" charset="0"/>
                <a:cs typeface="Times New Roman" panose="02020603050405020304" pitchFamily="18" charset="0"/>
              </a:rPr>
              <a:t>.</a:t>
            </a:r>
          </a:p>
          <a:p>
            <a:pPr marL="0" indent="0" algn="just">
              <a:lnSpc>
                <a:spcPct val="150000"/>
              </a:lnSpc>
              <a:buNone/>
            </a:pPr>
            <a:r>
              <a:rPr lang="en-US" sz="1600" dirty="0" err="1">
                <a:latin typeface="Times New Roman" panose="02020603050405020304" pitchFamily="18" charset="0"/>
                <a:cs typeface="Times New Roman" panose="02020603050405020304" pitchFamily="18" charset="0"/>
              </a:rPr>
              <a:t>Okulumuz</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ülkemizde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fizyoterapi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rehabilitasyon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alanında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uzman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fizyoterapistler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yetiştiren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yüksekokul</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olarak</a:t>
            </a:r>
            <a:r>
              <a:rPr lang="en-US" sz="1600" dirty="0">
                <a:latin typeface="Times New Roman" panose="02020603050405020304" pitchFamily="18" charset="0"/>
                <a:cs typeface="Times New Roman" panose="02020603050405020304" pitchFamily="18" charset="0"/>
              </a:rPr>
              <a:t> 1996 </a:t>
            </a:r>
            <a:r>
              <a:rPr lang="en-US" sz="1600" dirty="0" err="1">
                <a:latin typeface="Times New Roman" panose="02020603050405020304" pitchFamily="18" charset="0"/>
                <a:cs typeface="Times New Roman" panose="02020603050405020304" pitchFamily="18" charset="0"/>
              </a:rPr>
              <a:t>yılında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eğitim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öğretime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başlamıştır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Ülkemizde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açılmış</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okullar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sıralamasında</a:t>
            </a:r>
            <a:r>
              <a:rPr lang="en-US" sz="1600" dirty="0">
                <a:latin typeface="Times New Roman" panose="02020603050405020304" pitchFamily="18" charset="0"/>
                <a:cs typeface="Times New Roman" panose="02020603050405020304" pitchFamily="18" charset="0"/>
              </a:rPr>
              <a:t> 5. </a:t>
            </a:r>
            <a:r>
              <a:rPr lang="en-US" sz="1600" dirty="0" err="1">
                <a:latin typeface="Times New Roman" panose="02020603050405020304" pitchFamily="18" charset="0"/>
                <a:cs typeface="Times New Roman" panose="02020603050405020304" pitchFamily="18" charset="0"/>
              </a:rPr>
              <a:t>olarak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yer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alan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okulumuz</a:t>
            </a:r>
            <a:r>
              <a:rPr lang="en-US" sz="1600" dirty="0">
                <a:latin typeface="Times New Roman" panose="02020603050405020304" pitchFamily="18" charset="0"/>
                <a:cs typeface="Times New Roman" panose="02020603050405020304" pitchFamily="18" charset="0"/>
              </a:rPr>
              <a:t>, 2019 </a:t>
            </a:r>
            <a:r>
              <a:rPr lang="en-US" sz="1600" dirty="0" err="1">
                <a:latin typeface="Times New Roman" panose="02020603050405020304" pitchFamily="18" charset="0"/>
                <a:cs typeface="Times New Roman" panose="02020603050405020304" pitchFamily="18" charset="0"/>
              </a:rPr>
              <a:t>yılında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Sağlık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Bilimleri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Fakültesi’nin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bölümü</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olarak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eğitim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öğretim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hayatına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devam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etmektedir</a:t>
            </a:r>
            <a:r>
              <a:rPr lang="en-US" sz="1600" dirty="0">
                <a:latin typeface="Times New Roman" panose="02020603050405020304" pitchFamily="18" charset="0"/>
                <a:cs typeface="Times New Roman" panose="02020603050405020304" pitchFamily="18" charset="0"/>
              </a:rPr>
              <a:t>. 2021-2022 Bahar </a:t>
            </a:r>
            <a:r>
              <a:rPr lang="en-US" sz="1600" dirty="0" err="1">
                <a:latin typeface="Times New Roman" panose="02020603050405020304" pitchFamily="18" charset="0"/>
                <a:cs typeface="Times New Roman" panose="02020603050405020304" pitchFamily="18" charset="0"/>
              </a:rPr>
              <a:t>döneminin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sonunda</a:t>
            </a:r>
            <a:r>
              <a:rPr lang="en-US" sz="1600" dirty="0">
                <a:latin typeface="Times New Roman" panose="02020603050405020304" pitchFamily="18" charset="0"/>
                <a:cs typeface="Times New Roman" panose="02020603050405020304" pitchFamily="18" charset="0"/>
              </a:rPr>
              <a:t> 22. </a:t>
            </a:r>
            <a:r>
              <a:rPr lang="en-US" sz="1600" dirty="0" err="1">
                <a:latin typeface="Times New Roman" panose="02020603050405020304" pitchFamily="18" charset="0"/>
                <a:cs typeface="Times New Roman" panose="02020603050405020304" pitchFamily="18" charset="0"/>
              </a:rPr>
              <a:t>dönem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mezunlarımızı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meslek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hayatlarına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yolcu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etmenin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haklı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gururunu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yaşıyoruz</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Yıllar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içerisinde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giderek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artan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daha</a:t>
            </a:r>
            <a:r>
              <a:rPr lang="en-US" sz="1600" dirty="0">
                <a:latin typeface="Times New Roman" panose="02020603050405020304" pitchFamily="18" charset="0"/>
                <a:cs typeface="Times New Roman" panose="02020603050405020304" pitchFamily="18" charset="0"/>
              </a:rPr>
              <a:t> da </a:t>
            </a:r>
            <a:r>
              <a:rPr lang="en-US" sz="1600" dirty="0" err="1">
                <a:latin typeface="Times New Roman" panose="02020603050405020304" pitchFamily="18" charset="0"/>
                <a:cs typeface="Times New Roman" panose="02020603050405020304" pitchFamily="18" charset="0"/>
              </a:rPr>
              <a:t>güçlenen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eğitim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kadrosuyla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sizlere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dinamik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yenilikçi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evrensel</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standartlar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çerçevesinde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eğitim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vermeyi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kendimize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görev</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edindik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Sağlığın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korunmasından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kaybedilmiş</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veya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doğuştan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sahip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olunmayan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fiziksel</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yetilerin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kazandırılması</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süreçlerinin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tüm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aşamalarına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kadar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halkımıza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kaliteli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etkin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rehabilitasyon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hizmeti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verecek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olan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fizyoterapistlik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mesleği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tüm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sağlık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profesyonelleri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arasında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önemli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görevlere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sahiptir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Meslek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hayatınızda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kaliteli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sağlık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hizmeti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sunabilmek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zorlu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yüksek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çaba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gerektiren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eğitimi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gerektirmektedir</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Sizleri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bekleyen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zor</a:t>
            </a:r>
            <a:r>
              <a:rPr lang="en-US" sz="1600" dirty="0">
                <a:latin typeface="Times New Roman" panose="02020603050405020304" pitchFamily="18" charset="0"/>
                <a:cs typeface="Times New Roman" panose="02020603050405020304" pitchFamily="18" charset="0"/>
              </a:rPr>
              <a:t> ama </a:t>
            </a:r>
            <a:r>
              <a:rPr lang="en-US" sz="1600" dirty="0" err="1">
                <a:latin typeface="Times New Roman" panose="02020603050405020304" pitchFamily="18" charset="0"/>
                <a:cs typeface="Times New Roman" panose="02020603050405020304" pitchFamily="18" charset="0"/>
              </a:rPr>
              <a:t>bir</a:t>
            </a:r>
            <a:r>
              <a:rPr lang="en-US" sz="1600" dirty="0">
                <a:latin typeface="Times New Roman" panose="02020603050405020304" pitchFamily="18" charset="0"/>
                <a:cs typeface="Times New Roman" panose="02020603050405020304" pitchFamily="18" charset="0"/>
              </a:rPr>
              <a:t> o </a:t>
            </a:r>
            <a:r>
              <a:rPr lang="en-US" sz="1600" dirty="0" err="1">
                <a:latin typeface="Times New Roman" panose="02020603050405020304" pitchFamily="18" charset="0"/>
                <a:cs typeface="Times New Roman" panose="02020603050405020304" pitchFamily="18" charset="0"/>
              </a:rPr>
              <a:t>kadar</a:t>
            </a:r>
            <a:r>
              <a:rPr lang="en-US" sz="1600" dirty="0">
                <a:latin typeface="Times New Roman" panose="02020603050405020304" pitchFamily="18" charset="0"/>
                <a:cs typeface="Times New Roman" panose="02020603050405020304" pitchFamily="18" charset="0"/>
              </a:rPr>
              <a:t> da </a:t>
            </a:r>
            <a:r>
              <a:rPr lang="en-US" sz="1600" dirty="0" err="1">
                <a:latin typeface="Times New Roman" panose="02020603050405020304" pitchFamily="18" charset="0"/>
                <a:cs typeface="Times New Roman" panose="02020603050405020304" pitchFamily="18" charset="0"/>
              </a:rPr>
              <a:t>keyifli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geçeceğine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inandığım</a:t>
            </a:r>
            <a:r>
              <a:rPr lang="en-US" sz="1600" dirty="0">
                <a:latin typeface="Times New Roman" panose="02020603050405020304" pitchFamily="18" charset="0"/>
                <a:cs typeface="Times New Roman" panose="02020603050405020304" pitchFamily="18" charset="0"/>
              </a:rPr>
              <a:t> 4 </a:t>
            </a:r>
            <a:r>
              <a:rPr lang="en-US" sz="1600" dirty="0" err="1">
                <a:latin typeface="Times New Roman" panose="02020603050405020304" pitchFamily="18" charset="0"/>
                <a:cs typeface="Times New Roman" panose="02020603050405020304" pitchFamily="18" charset="0"/>
              </a:rPr>
              <a:t>yıllık</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süreçte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bizler</a:t>
            </a:r>
            <a:r>
              <a:rPr lang="en-US" sz="1600" dirty="0">
                <a:latin typeface="Times New Roman" panose="02020603050405020304" pitchFamily="18" charset="0"/>
                <a:cs typeface="Times New Roman" panose="02020603050405020304" pitchFamily="18" charset="0"/>
              </a:rPr>
              <a:t> her </a:t>
            </a:r>
            <a:r>
              <a:rPr lang="en-US" sz="1600" dirty="0" err="1">
                <a:latin typeface="Times New Roman" panose="02020603050405020304" pitchFamily="18" charset="0"/>
                <a:cs typeface="Times New Roman" panose="02020603050405020304" pitchFamily="18" charset="0"/>
              </a:rPr>
              <a:t>türlü</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desteği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vermeye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sizleri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çağdaş</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fizyoterapi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rehabilitasyon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bilgi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görgüsüyle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donatmaya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hazırız</a:t>
            </a:r>
            <a:r>
              <a:rPr lang="en-US" sz="1600" dirty="0">
                <a:latin typeface="Times New Roman" panose="02020603050405020304" pitchFamily="18" charset="0"/>
                <a:cs typeface="Times New Roman" panose="02020603050405020304" pitchFamily="18" charset="0"/>
              </a:rPr>
              <a:t>. Ailemize </a:t>
            </a:r>
            <a:r>
              <a:rPr lang="en-US" sz="1600" dirty="0" err="1">
                <a:latin typeface="Times New Roman" panose="02020603050405020304" pitchFamily="18" charset="0"/>
                <a:cs typeface="Times New Roman" panose="02020603050405020304" pitchFamily="18" charset="0"/>
              </a:rPr>
              <a:t>hoş</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geldiniz</a:t>
            </a:r>
            <a:r>
              <a:rPr lang="en-US" sz="1600" dirty="0">
                <a:latin typeface="Times New Roman" panose="02020603050405020304" pitchFamily="18" charset="0"/>
                <a:cs typeface="Times New Roman" panose="02020603050405020304" pitchFamily="18" charset="0"/>
              </a:rPr>
              <a:t>!</a:t>
            </a:r>
          </a:p>
          <a:p>
            <a:pPr marL="0" indent="0" algn="just">
              <a:lnSpc>
                <a:spcPct val="150000"/>
              </a:lnSpc>
              <a:buNone/>
            </a:pPr>
            <a:r>
              <a:rPr lang="en-US" sz="1600" dirty="0" err="1">
                <a:latin typeface="Times New Roman" panose="02020603050405020304" pitchFamily="18" charset="0"/>
                <a:cs typeface="Times New Roman" panose="02020603050405020304" pitchFamily="18" charset="0"/>
              </a:rPr>
              <a:t>Saygılarımla</a:t>
            </a:r>
            <a:r>
              <a:rPr lang="en-US" sz="1600" dirty="0">
                <a:latin typeface="Times New Roman" panose="02020603050405020304" pitchFamily="18" charset="0"/>
                <a:cs typeface="Times New Roman" panose="02020603050405020304" pitchFamily="18" charset="0"/>
              </a:rPr>
              <a:t>.</a:t>
            </a:r>
          </a:p>
        </p:txBody>
      </p:sp>
      <p:grpSp>
        <p:nvGrpSpPr>
          <p:cNvPr id="22" name="Group 10">
            <a:extLst>
              <a:ext uri="{FF2B5EF4-FFF2-40B4-BE49-F238E27FC236}">
                <a16:creationId xmlns:a16="http://schemas.microsoft.com/office/drawing/2014/main" id="{16C73AF9-0D33-5C66-5D79-0D0129904B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ED96FD6F-5EE9-36C7-C200-3111EF6D0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A39BB2-02C1-8A8B-8021-68446E047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9838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4">
            <a:extLst>
              <a:ext uri="{FF2B5EF4-FFF2-40B4-BE49-F238E27FC236}">
                <a16:creationId xmlns:a16="http://schemas.microsoft.com/office/drawing/2014/main" id="{C5A6722F-2DD2-8575-1AD5-532BEB7A25C9}"/>
              </a:ext>
            </a:extLst>
          </p:cNvPr>
          <p:cNvSpPr>
            <a:spLocks noGrp="1"/>
          </p:cNvSpPr>
          <p:nvPr>
            <p:ph type="title"/>
          </p:nvPr>
        </p:nvSpPr>
        <p:spPr>
          <a:xfrm>
            <a:off x="1919289" y="1044123"/>
            <a:ext cx="7924800" cy="1143000"/>
          </a:xfrm>
        </p:spPr>
        <p:txBody>
          <a:bodyPr/>
          <a:lstStyle/>
          <a:p>
            <a:pPr eaLnBrk="1" hangingPunct="1"/>
            <a:r>
              <a:rPr lang="tr-TR" altLang="en-US" sz="4000" b="1" dirty="0">
                <a:latin typeface="Times New Roman" panose="02020603050405020304" pitchFamily="18" charset="0"/>
                <a:cs typeface="Times New Roman" panose="02020603050405020304" pitchFamily="18" charset="0"/>
              </a:rPr>
              <a:t>ERASMUS KİMDİR? </a:t>
            </a:r>
          </a:p>
        </p:txBody>
      </p:sp>
      <p:sp>
        <p:nvSpPr>
          <p:cNvPr id="4099" name="Rectangle 5">
            <a:extLst>
              <a:ext uri="{FF2B5EF4-FFF2-40B4-BE49-F238E27FC236}">
                <a16:creationId xmlns:a16="http://schemas.microsoft.com/office/drawing/2014/main" id="{F1EFE039-5EFC-CD9F-3DD6-03BFFAADD4E9}"/>
              </a:ext>
            </a:extLst>
          </p:cNvPr>
          <p:cNvSpPr txBox="1">
            <a:spLocks noChangeArrowheads="1"/>
          </p:cNvSpPr>
          <p:nvPr/>
        </p:nvSpPr>
        <p:spPr bwMode="auto">
          <a:xfrm>
            <a:off x="1919289" y="2185988"/>
            <a:ext cx="5976937" cy="41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Aft>
                <a:spcPct val="0"/>
              </a:spcAft>
            </a:pPr>
            <a:r>
              <a:rPr lang="tr-TR" altLang="en-US" dirty="0" err="1">
                <a:solidFill>
                  <a:prstClr val="black"/>
                </a:solidFill>
                <a:latin typeface="Times New Roman" panose="02020603050405020304" pitchFamily="18" charset="0"/>
                <a:cs typeface="Times New Roman" panose="02020603050405020304" pitchFamily="18" charset="0"/>
              </a:rPr>
              <a:t>Desiderius</a:t>
            </a:r>
            <a:r>
              <a:rPr lang="tr-TR" altLang="en-US" dirty="0">
                <a:solidFill>
                  <a:prstClr val="black"/>
                </a:solidFill>
                <a:latin typeface="Times New Roman" panose="02020603050405020304" pitchFamily="18" charset="0"/>
                <a:cs typeface="Times New Roman" panose="02020603050405020304" pitchFamily="18" charset="0"/>
              </a:rPr>
              <a:t> Erasmus (1465-1536) Hollandalı bir felsefe adamıdır. </a:t>
            </a:r>
          </a:p>
          <a:p>
            <a:pPr fontAlgn="base">
              <a:spcAft>
                <a:spcPct val="0"/>
              </a:spcAft>
            </a:pPr>
            <a:r>
              <a:rPr lang="tr-TR" altLang="en-US" dirty="0">
                <a:solidFill>
                  <a:prstClr val="black"/>
                </a:solidFill>
                <a:latin typeface="Times New Roman" panose="02020603050405020304" pitchFamily="18" charset="0"/>
                <a:cs typeface="Times New Roman" panose="02020603050405020304" pitchFamily="18" charset="0"/>
              </a:rPr>
              <a:t>Hayatı boyunca Avrupa'nın değişik ülkelerinde bir gezgin gibi yaşamış; en önemli eseri "Deliliğe Övgü" (</a:t>
            </a:r>
            <a:r>
              <a:rPr lang="tr-TR" altLang="en-US" dirty="0" err="1">
                <a:solidFill>
                  <a:prstClr val="black"/>
                </a:solidFill>
                <a:latin typeface="Times New Roman" panose="02020603050405020304" pitchFamily="18" charset="0"/>
                <a:cs typeface="Times New Roman" panose="02020603050405020304" pitchFamily="18" charset="0"/>
              </a:rPr>
              <a:t>Moriæ</a:t>
            </a:r>
            <a:r>
              <a:rPr lang="tr-TR" altLang="en-US" dirty="0">
                <a:solidFill>
                  <a:prstClr val="black"/>
                </a:solidFill>
                <a:latin typeface="Times New Roman" panose="02020603050405020304" pitchFamily="18" charset="0"/>
                <a:cs typeface="Times New Roman" panose="02020603050405020304" pitchFamily="18" charset="0"/>
              </a:rPr>
              <a:t> </a:t>
            </a:r>
            <a:r>
              <a:rPr lang="tr-TR" altLang="en-US" dirty="0" err="1">
                <a:solidFill>
                  <a:prstClr val="black"/>
                </a:solidFill>
                <a:latin typeface="Times New Roman" panose="02020603050405020304" pitchFamily="18" charset="0"/>
                <a:cs typeface="Times New Roman" panose="02020603050405020304" pitchFamily="18" charset="0"/>
              </a:rPr>
              <a:t>Encomium</a:t>
            </a:r>
            <a:r>
              <a:rPr lang="tr-TR" altLang="en-US" dirty="0">
                <a:solidFill>
                  <a:prstClr val="black"/>
                </a:solidFill>
                <a:latin typeface="Times New Roman" panose="02020603050405020304" pitchFamily="18" charset="0"/>
                <a:cs typeface="Times New Roman" panose="02020603050405020304" pitchFamily="18" charset="0"/>
              </a:rPr>
              <a:t>). </a:t>
            </a:r>
          </a:p>
        </p:txBody>
      </p:sp>
      <p:pic>
        <p:nvPicPr>
          <p:cNvPr id="4100" name="Resim 14">
            <a:extLst>
              <a:ext uri="{FF2B5EF4-FFF2-40B4-BE49-F238E27FC236}">
                <a16:creationId xmlns:a16="http://schemas.microsoft.com/office/drawing/2014/main" id="{5631EBC7-B3E1-2297-15DE-86E3CF8CA7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7458" y="60779"/>
            <a:ext cx="3153456" cy="130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a:extLst>
              <a:ext uri="{FF2B5EF4-FFF2-40B4-BE49-F238E27FC236}">
                <a16:creationId xmlns:a16="http://schemas.microsoft.com/office/drawing/2014/main" id="{E24F2648-0521-7C3D-E9C4-5CB2E9A38C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8111" y="2410447"/>
            <a:ext cx="2701017" cy="367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Slayt Numarası Yer Tutucusu 1">
            <a:extLst>
              <a:ext uri="{FF2B5EF4-FFF2-40B4-BE49-F238E27FC236}">
                <a16:creationId xmlns:a16="http://schemas.microsoft.com/office/drawing/2014/main" id="{572ABEC1-512E-5278-1291-907E4D49870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2E761968-EEC8-4214-98E6-1ADE149AB5A7}" type="slidenum">
              <a:rPr lang="tr-TR" altLang="en-US" sz="1200">
                <a:solidFill>
                  <a:srgbClr val="898989"/>
                </a:solidFill>
                <a:cs typeface="Arial" panose="020B0604020202020204" pitchFamily="34" charset="0"/>
              </a:rPr>
              <a:pPr fontAlgn="base">
                <a:spcBef>
                  <a:spcPct val="0"/>
                </a:spcBef>
                <a:spcAft>
                  <a:spcPct val="0"/>
                </a:spcAft>
                <a:buNone/>
              </a:pPr>
              <a:t>40</a:t>
            </a:fld>
            <a:endParaRPr lang="tr-TR" altLang="en-US" sz="1200">
              <a:solidFill>
                <a:srgbClr val="898989"/>
              </a:solidFill>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Başlık 1">
            <a:extLst>
              <a:ext uri="{FF2B5EF4-FFF2-40B4-BE49-F238E27FC236}">
                <a16:creationId xmlns:a16="http://schemas.microsoft.com/office/drawing/2014/main" id="{4B051B92-CECD-CB6C-D04B-E9AFE72FC7A0}"/>
              </a:ext>
            </a:extLst>
          </p:cNvPr>
          <p:cNvSpPr>
            <a:spLocks noGrp="1"/>
          </p:cNvSpPr>
          <p:nvPr>
            <p:ph type="title"/>
          </p:nvPr>
        </p:nvSpPr>
        <p:spPr>
          <a:xfrm>
            <a:off x="2562244" y="3200401"/>
            <a:ext cx="7315200" cy="566738"/>
          </a:xfrm>
        </p:spPr>
        <p:txBody>
          <a:bodyPr wrap="square" anchor="b">
            <a:normAutofit/>
          </a:bodyPr>
          <a:lstStyle/>
          <a:p>
            <a:r>
              <a:rPr lang="tr-TR" altLang="en-US" b="1" dirty="0">
                <a:latin typeface="Times New Roman" panose="02020603050405020304" pitchFamily="18" charset="0"/>
                <a:cs typeface="Times New Roman" panose="02020603050405020304" pitchFamily="18" charset="0"/>
              </a:rPr>
              <a:t>ERASMUS+ HAREKETLİLİK PROGRAMI NEDİR?</a:t>
            </a:r>
            <a:endParaRPr lang="en-US" altLang="en-US" dirty="0">
              <a:latin typeface="Times New Roman" panose="02020603050405020304" pitchFamily="18" charset="0"/>
              <a:cs typeface="Times New Roman" panose="02020603050405020304" pitchFamily="18" charset="0"/>
            </a:endParaRPr>
          </a:p>
        </p:txBody>
      </p:sp>
      <p:pic>
        <p:nvPicPr>
          <p:cNvPr id="5125" name="Resim 2">
            <a:extLst>
              <a:ext uri="{FF2B5EF4-FFF2-40B4-BE49-F238E27FC236}">
                <a16:creationId xmlns:a16="http://schemas.microsoft.com/office/drawing/2014/main" id="{998F31FA-1099-7932-F14C-6137A928E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438400" y="236380"/>
            <a:ext cx="7315200" cy="30175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3" name="İçerik Yer Tutucusu 2">
            <a:extLst>
              <a:ext uri="{FF2B5EF4-FFF2-40B4-BE49-F238E27FC236}">
                <a16:creationId xmlns:a16="http://schemas.microsoft.com/office/drawing/2014/main" id="{183944C5-3319-1537-128A-93FEA9199F59}"/>
              </a:ext>
            </a:extLst>
          </p:cNvPr>
          <p:cNvSpPr>
            <a:spLocks noGrp="1"/>
          </p:cNvSpPr>
          <p:nvPr>
            <p:ph type="body" sz="half" idx="2"/>
          </p:nvPr>
        </p:nvSpPr>
        <p:spPr>
          <a:xfrm>
            <a:off x="2562244" y="3886201"/>
            <a:ext cx="7790069" cy="2286000"/>
          </a:xfrm>
        </p:spPr>
        <p:txBody>
          <a:bodyPr wrap="square" anchor="t">
            <a:normAutofit/>
          </a:bodyPr>
          <a:lstStyle/>
          <a:p>
            <a:pPr marL="0" indent="0">
              <a:lnSpc>
                <a:spcPct val="150000"/>
              </a:lnSpc>
              <a:buNone/>
            </a:pPr>
            <a:r>
              <a:rPr lang="tr-TR" altLang="tr-TR" sz="1800" b="1" dirty="0">
                <a:latin typeface="Times New Roman" panose="02020603050405020304" pitchFamily="18" charset="0"/>
                <a:cs typeface="Times New Roman" panose="02020603050405020304" pitchFamily="18" charset="0"/>
              </a:rPr>
              <a:t>Erasmus+</a:t>
            </a:r>
            <a:r>
              <a:rPr lang="tr-TR" altLang="tr-TR" sz="1800" dirty="0">
                <a:latin typeface="Times New Roman" panose="02020603050405020304" pitchFamily="18" charset="0"/>
                <a:cs typeface="Times New Roman" panose="02020603050405020304" pitchFamily="18" charset="0"/>
              </a:rPr>
              <a:t> Programı, yükseköğretim kurumlarının birbirleri ile işbirliği yapmalarını teşvik etmeye yönelik bir Avrupa Birliği programıdır. </a:t>
            </a:r>
          </a:p>
          <a:p>
            <a:pPr marL="0" indent="0">
              <a:lnSpc>
                <a:spcPct val="150000"/>
              </a:lnSpc>
              <a:buNone/>
            </a:pPr>
            <a:r>
              <a:rPr lang="tr-TR" altLang="tr-TR" sz="1800" dirty="0">
                <a:latin typeface="Times New Roman" panose="02020603050405020304" pitchFamily="18" charset="0"/>
                <a:cs typeface="Times New Roman" panose="02020603050405020304" pitchFamily="18" charset="0"/>
              </a:rPr>
              <a:t>Yükseköğretim kurumlarının birbirleri ile ortak projeler üretip hayata geçirmeleri; kısa süreli öğrenci ve personel değişimi yapabilmeleri için karşılıksız mali destek sağlamaktadır.</a:t>
            </a:r>
            <a:endParaRPr lang="tr-TR" altLang="en-US" sz="1800" dirty="0">
              <a:latin typeface="Times New Roman" panose="02020603050405020304" pitchFamily="18" charset="0"/>
              <a:cs typeface="Times New Roman" panose="02020603050405020304" pitchFamily="18" charset="0"/>
            </a:endParaRPr>
          </a:p>
        </p:txBody>
      </p:sp>
      <p:sp>
        <p:nvSpPr>
          <p:cNvPr id="5124" name="Slayt Numarası Yer Tutucusu 3">
            <a:extLst>
              <a:ext uri="{FF2B5EF4-FFF2-40B4-BE49-F238E27FC236}">
                <a16:creationId xmlns:a16="http://schemas.microsoft.com/office/drawing/2014/main" id="{9D23B2F7-0F5A-39B1-CDE3-A9F2EBE75FBE}"/>
              </a:ext>
            </a:extLst>
          </p:cNvPr>
          <p:cNvSpPr>
            <a:spLocks noGrp="1"/>
          </p:cNvSpPr>
          <p:nvPr>
            <p:ph type="sldNum" sz="quarter" idx="12"/>
          </p:nvPr>
        </p:nvSpPr>
        <p:spPr bwMode="auto">
          <a:xfrm>
            <a:off x="8737600" y="6356351"/>
            <a:ext cx="28448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ts val="600"/>
              </a:spcAft>
              <a:buNone/>
            </a:pPr>
            <a:fld id="{0674D9A8-BA59-4917-855F-62069E077224}" type="slidenum">
              <a:rPr lang="tr-TR" altLang="en-US" sz="1200">
                <a:solidFill>
                  <a:srgbClr val="898989"/>
                </a:solidFill>
              </a:rPr>
              <a:pPr fontAlgn="base">
                <a:spcBef>
                  <a:spcPct val="0"/>
                </a:spcBef>
                <a:spcAft>
                  <a:spcPts val="600"/>
                </a:spcAft>
                <a:buNone/>
              </a:pPr>
              <a:t>41</a:t>
            </a:fld>
            <a:endParaRPr lang="tr-TR" altLang="en-US" sz="1200">
              <a:solidFill>
                <a:srgbClr val="898989"/>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Başlık 1">
            <a:extLst>
              <a:ext uri="{FF2B5EF4-FFF2-40B4-BE49-F238E27FC236}">
                <a16:creationId xmlns:a16="http://schemas.microsoft.com/office/drawing/2014/main" id="{05C5EA58-ACAA-9925-65F1-6F718CD3D58F}"/>
              </a:ext>
            </a:extLst>
          </p:cNvPr>
          <p:cNvSpPr>
            <a:spLocks noGrp="1"/>
          </p:cNvSpPr>
          <p:nvPr>
            <p:ph type="title"/>
          </p:nvPr>
        </p:nvSpPr>
        <p:spPr>
          <a:xfrm>
            <a:off x="1981200" y="1951038"/>
            <a:ext cx="8229600" cy="1143000"/>
          </a:xfrm>
        </p:spPr>
        <p:txBody>
          <a:bodyPr/>
          <a:lstStyle/>
          <a:p>
            <a:r>
              <a:rPr lang="tr-TR" altLang="tr-TR" sz="3200" b="1" dirty="0">
                <a:latin typeface="Times New Roman" panose="02020603050405020304" pitchFamily="18" charset="0"/>
                <a:cs typeface="Times New Roman" panose="02020603050405020304" pitchFamily="18" charset="0"/>
              </a:rPr>
              <a:t>ERASMUS+ PROGRAMI NE DEĞİLDİR?</a:t>
            </a:r>
            <a:endParaRPr lang="en-US" altLang="en-US" sz="3200" dirty="0">
              <a:latin typeface="Times New Roman" panose="02020603050405020304" pitchFamily="18" charset="0"/>
              <a:cs typeface="Times New Roman" panose="02020603050405020304" pitchFamily="18" charset="0"/>
            </a:endParaRPr>
          </a:p>
        </p:txBody>
      </p:sp>
      <p:sp>
        <p:nvSpPr>
          <p:cNvPr id="8195" name="İçerik Yer Tutucusu 2">
            <a:extLst>
              <a:ext uri="{FF2B5EF4-FFF2-40B4-BE49-F238E27FC236}">
                <a16:creationId xmlns:a16="http://schemas.microsoft.com/office/drawing/2014/main" id="{F61FCC0E-1DCF-38E5-85D0-8A58946A1DB5}"/>
              </a:ext>
            </a:extLst>
          </p:cNvPr>
          <p:cNvSpPr>
            <a:spLocks noGrp="1"/>
          </p:cNvSpPr>
          <p:nvPr>
            <p:ph idx="1"/>
          </p:nvPr>
        </p:nvSpPr>
        <p:spPr>
          <a:xfrm>
            <a:off x="2135188" y="3429000"/>
            <a:ext cx="8075612" cy="2592388"/>
          </a:xfrm>
        </p:spPr>
        <p:txBody>
          <a:bodyPr/>
          <a:lstStyle/>
          <a:p>
            <a:pPr algn="ctr">
              <a:defRPr/>
            </a:pPr>
            <a:r>
              <a:rPr lang="tr-TR" altLang="tr-TR" sz="2800" dirty="0" err="1">
                <a:latin typeface="Times New Roman" panose="02020603050405020304" pitchFamily="18" charset="0"/>
                <a:cs typeface="Times New Roman" panose="02020603050405020304" pitchFamily="18" charset="0"/>
              </a:rPr>
              <a:t>Erasmus</a:t>
            </a:r>
            <a:r>
              <a:rPr lang="tr-TR" altLang="tr-TR" sz="2800" dirty="0">
                <a:latin typeface="Times New Roman" panose="02020603050405020304" pitchFamily="18" charset="0"/>
                <a:cs typeface="Times New Roman" panose="02020603050405020304" pitchFamily="18" charset="0"/>
              </a:rPr>
              <a:t> programı bir,</a:t>
            </a:r>
          </a:p>
          <a:p>
            <a:pPr marL="0" indent="0" algn="ctr">
              <a:buNone/>
              <a:defRPr/>
            </a:pPr>
            <a:r>
              <a:rPr lang="tr-TR" altLang="tr-TR" sz="2800" dirty="0">
                <a:latin typeface="Times New Roman" panose="02020603050405020304" pitchFamily="18" charset="0"/>
                <a:cs typeface="Times New Roman" panose="02020603050405020304" pitchFamily="18" charset="0"/>
              </a:rPr>
              <a:t>yabancı dil öğrenme programı,</a:t>
            </a:r>
            <a:br>
              <a:rPr lang="tr-TR" altLang="tr-TR" sz="2800" dirty="0">
                <a:latin typeface="Times New Roman" panose="02020603050405020304" pitchFamily="18" charset="0"/>
                <a:cs typeface="Times New Roman" panose="02020603050405020304" pitchFamily="18" charset="0"/>
              </a:rPr>
            </a:br>
            <a:r>
              <a:rPr lang="tr-TR" altLang="tr-TR" sz="2800" dirty="0">
                <a:latin typeface="Times New Roman" panose="02020603050405020304" pitchFamily="18" charset="0"/>
                <a:cs typeface="Times New Roman" panose="02020603050405020304" pitchFamily="18" charset="0"/>
              </a:rPr>
              <a:t>tam anlamıyla burs programı,</a:t>
            </a:r>
            <a:br>
              <a:rPr lang="tr-TR" altLang="tr-TR" sz="2800" dirty="0">
                <a:latin typeface="Times New Roman" panose="02020603050405020304" pitchFamily="18" charset="0"/>
                <a:cs typeface="Times New Roman" panose="02020603050405020304" pitchFamily="18" charset="0"/>
              </a:rPr>
            </a:br>
            <a:r>
              <a:rPr lang="tr-TR" altLang="tr-TR" sz="2800" dirty="0">
                <a:latin typeface="Times New Roman" panose="02020603050405020304" pitchFamily="18" charset="0"/>
                <a:cs typeface="Times New Roman" panose="02020603050405020304" pitchFamily="18" charset="0"/>
              </a:rPr>
              <a:t>diploma programı,</a:t>
            </a:r>
            <a:br>
              <a:rPr lang="tr-TR" altLang="tr-TR" sz="2800" dirty="0">
                <a:latin typeface="Times New Roman" panose="02020603050405020304" pitchFamily="18" charset="0"/>
                <a:cs typeface="Times New Roman" panose="02020603050405020304" pitchFamily="18" charset="0"/>
              </a:rPr>
            </a:br>
            <a:r>
              <a:rPr lang="tr-TR" altLang="tr-TR" sz="2800" dirty="0">
                <a:latin typeface="Times New Roman" panose="02020603050405020304" pitchFamily="18" charset="0"/>
                <a:cs typeface="Times New Roman" panose="02020603050405020304" pitchFamily="18" charset="0"/>
              </a:rPr>
              <a:t>araştırma programı </a:t>
            </a:r>
            <a:r>
              <a:rPr lang="tr-TR" altLang="tr-TR" sz="2800" dirty="0">
                <a:solidFill>
                  <a:srgbClr val="FF0000"/>
                </a:solidFill>
                <a:latin typeface="Times New Roman" panose="02020603050405020304" pitchFamily="18" charset="0"/>
                <a:cs typeface="Times New Roman" panose="02020603050405020304" pitchFamily="18" charset="0"/>
              </a:rPr>
              <a:t>değildir</a:t>
            </a:r>
            <a:r>
              <a:rPr lang="tr-TR" altLang="tr-TR" sz="2800" dirty="0">
                <a:latin typeface="Times New Roman" panose="02020603050405020304" pitchFamily="18" charset="0"/>
                <a:cs typeface="Times New Roman" panose="02020603050405020304" pitchFamily="18" charset="0"/>
              </a:rPr>
              <a:t>.</a:t>
            </a:r>
            <a:endParaRPr lang="en-US" altLang="tr-TR" sz="2800" dirty="0">
              <a:latin typeface="Times New Roman" panose="02020603050405020304" pitchFamily="18" charset="0"/>
              <a:cs typeface="Times New Roman" panose="02020603050405020304" pitchFamily="18" charset="0"/>
            </a:endParaRPr>
          </a:p>
        </p:txBody>
      </p:sp>
      <p:sp>
        <p:nvSpPr>
          <p:cNvPr id="6148" name="Slayt Numarası Yer Tutucusu 3">
            <a:extLst>
              <a:ext uri="{FF2B5EF4-FFF2-40B4-BE49-F238E27FC236}">
                <a16:creationId xmlns:a16="http://schemas.microsoft.com/office/drawing/2014/main" id="{990CB51A-93CC-B82B-CFB4-3EF07A015AA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7DD169DA-1433-40D3-81BC-4A1E255146E2}" type="slidenum">
              <a:rPr lang="tr-TR" altLang="en-US" sz="1200">
                <a:solidFill>
                  <a:srgbClr val="898989"/>
                </a:solidFill>
                <a:cs typeface="Arial" panose="020B0604020202020204" pitchFamily="34" charset="0"/>
              </a:rPr>
              <a:pPr fontAlgn="base">
                <a:spcBef>
                  <a:spcPct val="0"/>
                </a:spcBef>
                <a:spcAft>
                  <a:spcPct val="0"/>
                </a:spcAft>
                <a:buNone/>
              </a:pPr>
              <a:t>42</a:t>
            </a:fld>
            <a:endParaRPr lang="tr-TR" altLang="en-US" sz="1200">
              <a:solidFill>
                <a:srgbClr val="898989"/>
              </a:solidFill>
              <a:cs typeface="Arial" panose="020B0604020202020204" pitchFamily="34" charset="0"/>
            </a:endParaRPr>
          </a:p>
        </p:txBody>
      </p:sp>
      <p:pic>
        <p:nvPicPr>
          <p:cNvPr id="6149" name="Resim 1">
            <a:extLst>
              <a:ext uri="{FF2B5EF4-FFF2-40B4-BE49-F238E27FC236}">
                <a16:creationId xmlns:a16="http://schemas.microsoft.com/office/drawing/2014/main" id="{F732B59C-643B-7D6B-C884-04123AAA14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9525" y="69850"/>
            <a:ext cx="47180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Başlık 1">
            <a:extLst>
              <a:ext uri="{FF2B5EF4-FFF2-40B4-BE49-F238E27FC236}">
                <a16:creationId xmlns:a16="http://schemas.microsoft.com/office/drawing/2014/main" id="{0AE97108-6CDD-38D7-FBED-9BB3D49BFC9B}"/>
              </a:ext>
            </a:extLst>
          </p:cNvPr>
          <p:cNvSpPr>
            <a:spLocks noGrp="1"/>
          </p:cNvSpPr>
          <p:nvPr>
            <p:ph type="title" idx="4294967295"/>
          </p:nvPr>
        </p:nvSpPr>
        <p:spPr>
          <a:xfrm>
            <a:off x="1273629" y="2563587"/>
            <a:ext cx="8803821" cy="787628"/>
          </a:xfrm>
        </p:spPr>
        <p:txBody>
          <a:bodyPr/>
          <a:lstStyle/>
          <a:p>
            <a:r>
              <a:rPr lang="tr-TR" altLang="en-US" sz="3600" dirty="0">
                <a:latin typeface="Times New Roman" panose="02020603050405020304" pitchFamily="18" charset="0"/>
                <a:cs typeface="Times New Roman" panose="02020603050405020304" pitchFamily="18" charset="0"/>
              </a:rPr>
              <a:t>        </a:t>
            </a:r>
            <a:r>
              <a:rPr lang="tr-TR" altLang="tr-TR" sz="2800" b="1" dirty="0">
                <a:latin typeface="Times New Roman" panose="02020603050405020304" pitchFamily="18" charset="0"/>
                <a:cs typeface="Times New Roman" panose="02020603050405020304" pitchFamily="18" charset="0"/>
              </a:rPr>
              <a:t>ERASMUS+ PROGRAMININ AMACI NEDİR?</a:t>
            </a:r>
            <a:endParaRPr lang="en-US" altLang="en-US" sz="2800" b="1" dirty="0">
              <a:latin typeface="Times New Roman" panose="02020603050405020304" pitchFamily="18" charset="0"/>
              <a:cs typeface="Times New Roman" panose="02020603050405020304" pitchFamily="18" charset="0"/>
            </a:endParaRPr>
          </a:p>
        </p:txBody>
      </p:sp>
      <p:sp>
        <p:nvSpPr>
          <p:cNvPr id="7171" name="İçerik Yer Tutucusu 2">
            <a:extLst>
              <a:ext uri="{FF2B5EF4-FFF2-40B4-BE49-F238E27FC236}">
                <a16:creationId xmlns:a16="http://schemas.microsoft.com/office/drawing/2014/main" id="{6CCB2FC3-E151-9AF8-AD00-B9C5D0F7CF09}"/>
              </a:ext>
            </a:extLst>
          </p:cNvPr>
          <p:cNvSpPr>
            <a:spLocks noGrp="1"/>
          </p:cNvSpPr>
          <p:nvPr>
            <p:ph idx="4294967295"/>
          </p:nvPr>
        </p:nvSpPr>
        <p:spPr>
          <a:xfrm>
            <a:off x="2073276" y="3819526"/>
            <a:ext cx="8137525" cy="2536825"/>
          </a:xfrm>
        </p:spPr>
        <p:txBody>
          <a:bodyPr/>
          <a:lstStyle/>
          <a:p>
            <a:pPr marL="0" indent="0">
              <a:buNone/>
            </a:pPr>
            <a:r>
              <a:rPr lang="tr-TR" altLang="tr-TR" dirty="0">
                <a:latin typeface="Times New Roman" panose="02020603050405020304" pitchFamily="18" charset="0"/>
                <a:cs typeface="Times New Roman" panose="02020603050405020304" pitchFamily="18" charset="0"/>
              </a:rPr>
              <a:t>Programın amacı Avrupa Birliği ülkeleri ve Birliğe aday ülkelerin yüksek öğretim kurumları arasındaki işbirliğini teşvik edip, geliştirerek yükseköğretimde Avrupa boyutunu ön plana çıkarmaktır. </a:t>
            </a:r>
            <a:endParaRPr lang="en-US" altLang="tr-TR" dirty="0">
              <a:latin typeface="Times New Roman" panose="02020603050405020304" pitchFamily="18" charset="0"/>
              <a:cs typeface="Times New Roman" panose="02020603050405020304" pitchFamily="18" charset="0"/>
            </a:endParaRPr>
          </a:p>
        </p:txBody>
      </p:sp>
      <p:sp>
        <p:nvSpPr>
          <p:cNvPr id="7172" name="Slayt Numarası Yer Tutucusu 3">
            <a:extLst>
              <a:ext uri="{FF2B5EF4-FFF2-40B4-BE49-F238E27FC236}">
                <a16:creationId xmlns:a16="http://schemas.microsoft.com/office/drawing/2014/main" id="{81EED5BF-4CAE-8D7E-B966-726C32404DE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187863BF-0599-4769-AB82-CE27E6EFDE67}" type="slidenum">
              <a:rPr lang="tr-TR" altLang="en-US" sz="1200">
                <a:solidFill>
                  <a:srgbClr val="898989"/>
                </a:solidFill>
                <a:cs typeface="Arial" panose="020B0604020202020204" pitchFamily="34" charset="0"/>
              </a:rPr>
              <a:pPr fontAlgn="base">
                <a:spcBef>
                  <a:spcPct val="0"/>
                </a:spcBef>
                <a:spcAft>
                  <a:spcPct val="0"/>
                </a:spcAft>
                <a:buNone/>
              </a:pPr>
              <a:t>43</a:t>
            </a:fld>
            <a:endParaRPr lang="tr-TR" altLang="en-US" sz="1200">
              <a:solidFill>
                <a:srgbClr val="898989"/>
              </a:solidFill>
              <a:cs typeface="Arial" panose="020B0604020202020204" pitchFamily="34" charset="0"/>
            </a:endParaRPr>
          </a:p>
        </p:txBody>
      </p:sp>
      <p:pic>
        <p:nvPicPr>
          <p:cNvPr id="7173" name="Resim 3">
            <a:extLst>
              <a:ext uri="{FF2B5EF4-FFF2-40B4-BE49-F238E27FC236}">
                <a16:creationId xmlns:a16="http://schemas.microsoft.com/office/drawing/2014/main" id="{9ED68231-B5A4-3B48-07A5-F8D79E1B91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230189"/>
            <a:ext cx="47180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ikdörtgen 1">
            <a:extLst>
              <a:ext uri="{FF2B5EF4-FFF2-40B4-BE49-F238E27FC236}">
                <a16:creationId xmlns:a16="http://schemas.microsoft.com/office/drawing/2014/main" id="{A08A2E40-1F9B-87DA-0C10-B21308489232}"/>
              </a:ext>
            </a:extLst>
          </p:cNvPr>
          <p:cNvSpPr>
            <a:spLocks noChangeArrowheads="1"/>
          </p:cNvSpPr>
          <p:nvPr/>
        </p:nvSpPr>
        <p:spPr bwMode="auto">
          <a:xfrm>
            <a:off x="2208213" y="2474914"/>
            <a:ext cx="7561262"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r>
              <a:rPr lang="tr-TR" altLang="tr-TR" b="1" dirty="0">
                <a:latin typeface="Times New Roman" panose="02020603050405020304" pitchFamily="18" charset="0"/>
                <a:cs typeface="Times New Roman" panose="02020603050405020304" pitchFamily="18" charset="0"/>
              </a:rPr>
              <a:t>ÜLKE MERKEZLİ FAALİYETLER</a:t>
            </a:r>
          </a:p>
          <a:p>
            <a:pPr algn="ctr" eaLnBrk="0" fontAlgn="base" hangingPunct="0">
              <a:spcBef>
                <a:spcPct val="0"/>
              </a:spcBef>
              <a:spcAft>
                <a:spcPct val="0"/>
              </a:spcAft>
              <a:buNone/>
            </a:pPr>
            <a:endParaRPr lang="en-US" altLang="en-US" dirty="0">
              <a:solidFill>
                <a:prstClr val="black"/>
              </a:solidFill>
              <a:latin typeface="Arial" panose="020B0604020202020204" pitchFamily="34" charset="0"/>
              <a:cs typeface="Arial" panose="020B0604020202020204" pitchFamily="34" charset="0"/>
            </a:endParaRPr>
          </a:p>
          <a:p>
            <a:pPr algn="ctr" eaLnBrk="0" fontAlgn="base" hangingPunct="0">
              <a:spcBef>
                <a:spcPct val="0"/>
              </a:spcBef>
              <a:spcAft>
                <a:spcPct val="0"/>
              </a:spcAft>
              <a:buNone/>
            </a:pPr>
            <a:r>
              <a:rPr lang="en-US" altLang="en-US" dirty="0">
                <a:solidFill>
                  <a:prstClr val="black"/>
                </a:solidFill>
                <a:latin typeface="Arial" panose="020B0604020202020204" pitchFamily="34" charset="0"/>
                <a:cs typeface="Arial" panose="020B0604020202020204" pitchFamily="34" charset="0"/>
              </a:rPr>
              <a:t>•</a:t>
            </a:r>
            <a:r>
              <a:rPr lang="tr-TR" altLang="tr-TR" dirty="0">
                <a:solidFill>
                  <a:prstClr val="black"/>
                </a:solidFill>
                <a:latin typeface="Times New Roman" panose="02020603050405020304" pitchFamily="18" charset="0"/>
                <a:cs typeface="Times New Roman" panose="02020603050405020304" pitchFamily="18" charset="0"/>
              </a:rPr>
              <a:t>Erasmus+ Öğrenci ve Öğretim Elemanı Değişimi ve bu değişimlere ilişkin yan faaliyetler programlardan faydalanan ülkelerde kurulan </a:t>
            </a:r>
            <a:r>
              <a:rPr lang="tr-TR" altLang="tr-TR" dirty="0">
                <a:solidFill>
                  <a:srgbClr val="FF0000"/>
                </a:solidFill>
                <a:latin typeface="Times New Roman" panose="02020603050405020304" pitchFamily="18" charset="0"/>
                <a:cs typeface="Times New Roman" panose="02020603050405020304" pitchFamily="18" charset="0"/>
              </a:rPr>
              <a:t>"ulusal ajanslar" </a:t>
            </a:r>
            <a:r>
              <a:rPr lang="tr-TR" altLang="tr-TR" dirty="0">
                <a:solidFill>
                  <a:prstClr val="black"/>
                </a:solidFill>
                <a:latin typeface="Times New Roman" panose="02020603050405020304" pitchFamily="18" charset="0"/>
                <a:cs typeface="Times New Roman" panose="02020603050405020304" pitchFamily="18" charset="0"/>
              </a:rPr>
              <a:t>vasıtalarıyla yürütülmektedir. </a:t>
            </a:r>
            <a:endParaRPr lang="en-US" altLang="en-US" dirty="0">
              <a:solidFill>
                <a:prstClr val="black"/>
              </a:solidFill>
              <a:latin typeface="Times New Roman" panose="02020603050405020304" pitchFamily="18" charset="0"/>
              <a:cs typeface="Times New Roman" panose="02020603050405020304" pitchFamily="18" charset="0"/>
            </a:endParaRPr>
          </a:p>
        </p:txBody>
      </p:sp>
      <p:sp>
        <p:nvSpPr>
          <p:cNvPr id="8195" name="Slayt Numarası Yer Tutucusu 2">
            <a:extLst>
              <a:ext uri="{FF2B5EF4-FFF2-40B4-BE49-F238E27FC236}">
                <a16:creationId xmlns:a16="http://schemas.microsoft.com/office/drawing/2014/main" id="{CC7BB1B4-B2D5-519E-1EAD-E511C7033FD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42553BB1-BB35-4610-A126-2600E59D8A00}" type="slidenum">
              <a:rPr lang="tr-TR" altLang="en-US" sz="1200">
                <a:solidFill>
                  <a:srgbClr val="898989"/>
                </a:solidFill>
                <a:cs typeface="Arial" panose="020B0604020202020204" pitchFamily="34" charset="0"/>
              </a:rPr>
              <a:pPr fontAlgn="base">
                <a:spcBef>
                  <a:spcPct val="0"/>
                </a:spcBef>
                <a:spcAft>
                  <a:spcPct val="0"/>
                </a:spcAft>
                <a:buNone/>
              </a:pPr>
              <a:t>44</a:t>
            </a:fld>
            <a:endParaRPr lang="tr-TR" altLang="en-US" sz="1200">
              <a:solidFill>
                <a:srgbClr val="898989"/>
              </a:solidFill>
              <a:cs typeface="Arial" panose="020B0604020202020204" pitchFamily="34" charset="0"/>
            </a:endParaRPr>
          </a:p>
        </p:txBody>
      </p:sp>
      <p:pic>
        <p:nvPicPr>
          <p:cNvPr id="8196" name="Resim 1">
            <a:extLst>
              <a:ext uri="{FF2B5EF4-FFF2-40B4-BE49-F238E27FC236}">
                <a16:creationId xmlns:a16="http://schemas.microsoft.com/office/drawing/2014/main" id="{302AF1E7-D8EC-18B5-1E5C-3858FD6E83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29025" y="333375"/>
            <a:ext cx="47180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ikdörtgen 2">
            <a:extLst>
              <a:ext uri="{FF2B5EF4-FFF2-40B4-BE49-F238E27FC236}">
                <a16:creationId xmlns:a16="http://schemas.microsoft.com/office/drawing/2014/main" id="{D8AE8E90-F978-B7F8-E614-836406A1C2D0}"/>
              </a:ext>
            </a:extLst>
          </p:cNvPr>
          <p:cNvSpPr>
            <a:spLocks noChangeArrowheads="1"/>
          </p:cNvSpPr>
          <p:nvPr/>
        </p:nvSpPr>
        <p:spPr bwMode="auto">
          <a:xfrm>
            <a:off x="1774825" y="1795960"/>
            <a:ext cx="8642350" cy="492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lnSpc>
                <a:spcPct val="150000"/>
              </a:lnSpc>
              <a:spcBef>
                <a:spcPct val="0"/>
              </a:spcBef>
              <a:spcAft>
                <a:spcPts val="1500"/>
              </a:spcAft>
              <a:buNone/>
            </a:pPr>
            <a:r>
              <a:rPr lang="en-US" altLang="en-US" sz="2400" b="1" dirty="0">
                <a:latin typeface="Times New Roman" panose="02020603050405020304" pitchFamily="18" charset="0"/>
                <a:cs typeface="Times New Roman" panose="02020603050405020304" pitchFamily="18" charset="0"/>
              </a:rPr>
              <a:t>Erasmus+ </a:t>
            </a:r>
            <a:r>
              <a:rPr lang="en-US" altLang="en-US" sz="2400" b="1" dirty="0" err="1">
                <a:latin typeface="Times New Roman" panose="02020603050405020304" pitchFamily="18" charset="0"/>
                <a:cs typeface="Times New Roman" panose="02020603050405020304" pitchFamily="18" charset="0"/>
              </a:rPr>
              <a:t>Programında</a:t>
            </a:r>
            <a:r>
              <a:rPr lang="en-US" altLang="en-US" sz="2400" b="1" dirty="0">
                <a:latin typeface="Times New Roman" panose="02020603050405020304" pitchFamily="18" charset="0"/>
                <a:cs typeface="Times New Roman" panose="02020603050405020304" pitchFamily="18" charset="0"/>
              </a:rPr>
              <a:t> Hangi </a:t>
            </a:r>
            <a:r>
              <a:rPr lang="en-US" altLang="en-US" sz="2400" b="1" dirty="0" err="1">
                <a:latin typeface="Times New Roman" panose="02020603050405020304" pitchFamily="18" charset="0"/>
                <a:cs typeface="Times New Roman" panose="02020603050405020304" pitchFamily="18" charset="0"/>
              </a:rPr>
              <a:t>Ülkeler</a:t>
            </a:r>
            <a:r>
              <a:rPr lang="en-US" altLang="en-US" sz="2400" b="1" dirty="0">
                <a:latin typeface="Times New Roman" panose="02020603050405020304" pitchFamily="18" charset="0"/>
                <a:cs typeface="Times New Roman" panose="02020603050405020304" pitchFamily="18" charset="0"/>
              </a:rPr>
              <a:t> Yer </a:t>
            </a:r>
            <a:r>
              <a:rPr lang="en-US" altLang="en-US" sz="2400" b="1" dirty="0" err="1">
                <a:latin typeface="Times New Roman" panose="02020603050405020304" pitchFamily="18" charset="0"/>
                <a:cs typeface="Times New Roman" panose="02020603050405020304" pitchFamily="18" charset="0"/>
              </a:rPr>
              <a:t>Alıyor</a:t>
            </a:r>
            <a:r>
              <a:rPr lang="en-US" altLang="en-US" sz="2400" b="1" dirty="0">
                <a:latin typeface="Times New Roman" panose="02020603050405020304" pitchFamily="18" charset="0"/>
                <a:cs typeface="Times New Roman" panose="02020603050405020304" pitchFamily="18" charset="0"/>
              </a:rPr>
              <a:t>? </a:t>
            </a:r>
            <a:endParaRPr lang="tr-TR" altLang="en-US" sz="2400" b="1" dirty="0">
              <a:latin typeface="Times New Roman" panose="02020603050405020304" pitchFamily="18" charset="0"/>
              <a:cs typeface="Times New Roman" panose="02020603050405020304" pitchFamily="18" charset="0"/>
            </a:endParaRPr>
          </a:p>
          <a:p>
            <a:pPr eaLnBrk="0" fontAlgn="base" hangingPunct="0">
              <a:lnSpc>
                <a:spcPct val="150000"/>
              </a:lnSpc>
              <a:spcBef>
                <a:spcPct val="0"/>
              </a:spcBef>
              <a:spcAft>
                <a:spcPts val="1500"/>
              </a:spcAft>
              <a:buNone/>
            </a:pPr>
            <a:r>
              <a:rPr lang="tr-TR" altLang="en-US" sz="1800" b="1" dirty="0">
                <a:solidFill>
                  <a:srgbClr val="303837"/>
                </a:solidFill>
                <a:latin typeface="Times New Roman" panose="02020603050405020304" pitchFamily="18" charset="0"/>
                <a:cs typeface="Times New Roman" panose="02020603050405020304" pitchFamily="18" charset="0"/>
              </a:rPr>
              <a:t>-</a:t>
            </a:r>
            <a:r>
              <a:rPr lang="tr-TR" altLang="en-US" sz="1800" dirty="0">
                <a:solidFill>
                  <a:srgbClr val="303837"/>
                </a:solidFill>
                <a:latin typeface="Times New Roman" panose="02020603050405020304" pitchFamily="18" charset="0"/>
                <a:cs typeface="Times New Roman" panose="02020603050405020304" pitchFamily="18" charset="0"/>
              </a:rPr>
              <a:t> </a:t>
            </a:r>
            <a:r>
              <a:rPr lang="en-US" altLang="en-US" sz="2000" b="1" dirty="0">
                <a:solidFill>
                  <a:srgbClr val="303837"/>
                </a:solidFill>
                <a:latin typeface="Times New Roman" panose="02020603050405020304" pitchFamily="18" charset="0"/>
                <a:cs typeface="Times New Roman" panose="02020603050405020304" pitchFamily="18" charset="0"/>
              </a:rPr>
              <a:t>28 AB </a:t>
            </a:r>
            <a:r>
              <a:rPr lang="en-US" altLang="en-US" sz="2000" b="1" dirty="0" err="1">
                <a:solidFill>
                  <a:srgbClr val="303837"/>
                </a:solidFill>
                <a:latin typeface="Times New Roman" panose="02020603050405020304" pitchFamily="18" charset="0"/>
                <a:cs typeface="Times New Roman" panose="02020603050405020304" pitchFamily="18" charset="0"/>
              </a:rPr>
              <a:t>üyesi</a:t>
            </a:r>
            <a:r>
              <a:rPr lang="en-US" altLang="en-US" sz="2000" b="1" dirty="0">
                <a:solidFill>
                  <a:srgbClr val="303837"/>
                </a:solidFill>
                <a:latin typeface="Times New Roman" panose="02020603050405020304" pitchFamily="18" charset="0"/>
                <a:cs typeface="Times New Roman" panose="02020603050405020304" pitchFamily="18" charset="0"/>
              </a:rPr>
              <a:t> </a:t>
            </a:r>
            <a:r>
              <a:rPr lang="en-US" altLang="en-US" sz="2000" b="1" dirty="0" err="1">
                <a:solidFill>
                  <a:srgbClr val="303837"/>
                </a:solidFill>
                <a:latin typeface="Times New Roman" panose="02020603050405020304" pitchFamily="18" charset="0"/>
                <a:cs typeface="Times New Roman" panose="02020603050405020304" pitchFamily="18" charset="0"/>
              </a:rPr>
              <a:t>ülke</a:t>
            </a:r>
            <a:r>
              <a:rPr lang="en-US" altLang="en-US" sz="2000" b="1" dirty="0">
                <a:solidFill>
                  <a:srgbClr val="303837"/>
                </a:solidFill>
                <a:latin typeface="Times New Roman" panose="02020603050405020304" pitchFamily="18" charset="0"/>
                <a:cs typeface="Times New Roman" panose="02020603050405020304" pitchFamily="18" charset="0"/>
              </a:rPr>
              <a:t> </a:t>
            </a:r>
            <a:endParaRPr lang="tr-TR" altLang="en-US" sz="2000" b="1" dirty="0">
              <a:solidFill>
                <a:srgbClr val="303837"/>
              </a:solidFill>
              <a:latin typeface="Times New Roman" panose="02020603050405020304" pitchFamily="18" charset="0"/>
              <a:cs typeface="Times New Roman" panose="02020603050405020304" pitchFamily="18" charset="0"/>
            </a:endParaRPr>
          </a:p>
          <a:p>
            <a:pPr eaLnBrk="0" fontAlgn="base" hangingPunct="0">
              <a:lnSpc>
                <a:spcPct val="150000"/>
              </a:lnSpc>
              <a:spcBef>
                <a:spcPct val="0"/>
              </a:spcBef>
              <a:spcAft>
                <a:spcPts val="1000"/>
              </a:spcAft>
              <a:buSzPts val="1000"/>
              <a:buNone/>
            </a:pPr>
            <a:r>
              <a:rPr lang="tr-TR" altLang="en-US" sz="2000" b="1" dirty="0">
                <a:solidFill>
                  <a:srgbClr val="303837"/>
                </a:solidFill>
                <a:latin typeface="Times New Roman" panose="02020603050405020304" pitchFamily="18" charset="0"/>
                <a:cs typeface="Times New Roman" panose="02020603050405020304" pitchFamily="18" charset="0"/>
              </a:rPr>
              <a:t>- </a:t>
            </a:r>
            <a:r>
              <a:rPr lang="en-US" altLang="en-US" sz="2000" b="1" dirty="0">
                <a:solidFill>
                  <a:srgbClr val="303837"/>
                </a:solidFill>
                <a:latin typeface="Times New Roman" panose="02020603050405020304" pitchFamily="18" charset="0"/>
                <a:cs typeface="Times New Roman" panose="02020603050405020304" pitchFamily="18" charset="0"/>
              </a:rPr>
              <a:t>AB </a:t>
            </a:r>
            <a:r>
              <a:rPr lang="en-US" altLang="en-US" sz="2000" b="1" dirty="0" err="1">
                <a:solidFill>
                  <a:srgbClr val="303837"/>
                </a:solidFill>
                <a:latin typeface="Times New Roman" panose="02020603050405020304" pitchFamily="18" charset="0"/>
                <a:cs typeface="Times New Roman" panose="02020603050405020304" pitchFamily="18" charset="0"/>
              </a:rPr>
              <a:t>üyesi</a:t>
            </a:r>
            <a:r>
              <a:rPr lang="en-US" altLang="en-US" sz="2000" b="1" dirty="0">
                <a:solidFill>
                  <a:srgbClr val="303837"/>
                </a:solidFill>
                <a:latin typeface="Times New Roman" panose="02020603050405020304" pitchFamily="18" charset="0"/>
                <a:cs typeface="Times New Roman" panose="02020603050405020304" pitchFamily="18" charset="0"/>
              </a:rPr>
              <a:t> </a:t>
            </a:r>
            <a:r>
              <a:rPr lang="en-US" altLang="en-US" sz="2000" b="1" dirty="0" err="1">
                <a:solidFill>
                  <a:srgbClr val="303837"/>
                </a:solidFill>
                <a:latin typeface="Times New Roman" panose="02020603050405020304" pitchFamily="18" charset="0"/>
                <a:cs typeface="Times New Roman" panose="02020603050405020304" pitchFamily="18" charset="0"/>
              </a:rPr>
              <a:t>olmayan</a:t>
            </a:r>
            <a:r>
              <a:rPr lang="en-US" altLang="en-US" sz="2000" b="1" dirty="0">
                <a:solidFill>
                  <a:srgbClr val="303837"/>
                </a:solidFill>
                <a:latin typeface="Times New Roman" panose="02020603050405020304" pitchFamily="18" charset="0"/>
                <a:cs typeface="Times New Roman" panose="02020603050405020304" pitchFamily="18" charset="0"/>
              </a:rPr>
              <a:t> program </a:t>
            </a:r>
            <a:r>
              <a:rPr lang="en-US" altLang="en-US" sz="2000" b="1" dirty="0" err="1">
                <a:solidFill>
                  <a:srgbClr val="303837"/>
                </a:solidFill>
                <a:latin typeface="Times New Roman" panose="02020603050405020304" pitchFamily="18" charset="0"/>
                <a:cs typeface="Times New Roman" panose="02020603050405020304" pitchFamily="18" charset="0"/>
              </a:rPr>
              <a:t>ülkeleri</a:t>
            </a:r>
            <a:r>
              <a:rPr lang="en-US" altLang="en-US" sz="2000" b="1" dirty="0">
                <a:solidFill>
                  <a:srgbClr val="303837"/>
                </a:solidFill>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a:t>
            </a:r>
            <a:r>
              <a:rPr lang="en-US" altLang="en-US" sz="2000" dirty="0" err="1">
                <a:latin typeface="Times New Roman" panose="02020603050405020304" pitchFamily="18" charset="0"/>
                <a:cs typeface="Times New Roman" panose="02020603050405020304" pitchFamily="18" charset="0"/>
              </a:rPr>
              <a:t>Norveç</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İzlanda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Lihtenştayn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İsviçre</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Makedonya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ve</a:t>
            </a:r>
            <a:r>
              <a:rPr lang="en-US" altLang="en-US" sz="2000" dirty="0">
                <a:latin typeface="Times New Roman" panose="02020603050405020304" pitchFamily="18" charset="0"/>
                <a:cs typeface="Times New Roman" panose="02020603050405020304" pitchFamily="18" charset="0"/>
              </a:rPr>
              <a:t> </a:t>
            </a:r>
            <a:r>
              <a:rPr lang="en-US" altLang="en-US" sz="2000" b="1" dirty="0">
                <a:solidFill>
                  <a:srgbClr val="303837"/>
                </a:solidFill>
                <a:latin typeface="Times New Roman" panose="02020603050405020304" pitchFamily="18" charset="0"/>
                <a:cs typeface="Times New Roman" panose="02020603050405020304" pitchFamily="18" charset="0"/>
              </a:rPr>
              <a:t>Türkiye</a:t>
            </a:r>
            <a:r>
              <a:rPr lang="en-US" altLang="en-US" sz="2000" dirty="0">
                <a:solidFill>
                  <a:srgbClr val="303837"/>
                </a:solidFill>
                <a:latin typeface="Times New Roman" panose="02020603050405020304" pitchFamily="18" charset="0"/>
                <a:cs typeface="Times New Roman" panose="02020603050405020304" pitchFamily="18" charset="0"/>
              </a:rPr>
              <a:t>)</a:t>
            </a:r>
            <a:endParaRPr lang="en-US" altLang="en-US" sz="2000" dirty="0">
              <a:solidFill>
                <a:prstClr val="black"/>
              </a:solidFill>
              <a:latin typeface="Times New Roman" panose="02020603050405020304" pitchFamily="18" charset="0"/>
              <a:cs typeface="Times New Roman" panose="02020603050405020304" pitchFamily="18" charset="0"/>
            </a:endParaRPr>
          </a:p>
          <a:p>
            <a:pPr eaLnBrk="0" fontAlgn="base" hangingPunct="0">
              <a:lnSpc>
                <a:spcPct val="150000"/>
              </a:lnSpc>
              <a:spcBef>
                <a:spcPct val="0"/>
              </a:spcBef>
              <a:spcAft>
                <a:spcPts val="1000"/>
              </a:spcAft>
              <a:buSzPts val="1000"/>
              <a:buNone/>
            </a:pPr>
            <a:r>
              <a:rPr lang="tr-TR" altLang="en-US" sz="2000" b="1" dirty="0">
                <a:solidFill>
                  <a:srgbClr val="303837"/>
                </a:solidFill>
                <a:latin typeface="Times New Roman" panose="02020603050405020304" pitchFamily="18" charset="0"/>
                <a:cs typeface="Times New Roman" panose="02020603050405020304" pitchFamily="18" charset="0"/>
              </a:rPr>
              <a:t>-</a:t>
            </a:r>
            <a:r>
              <a:rPr lang="tr-TR" altLang="en-US" sz="2000" dirty="0">
                <a:solidFill>
                  <a:srgbClr val="303837"/>
                </a:solidFill>
                <a:latin typeface="Times New Roman" panose="02020603050405020304" pitchFamily="18" charset="0"/>
                <a:cs typeface="Times New Roman" panose="02020603050405020304" pitchFamily="18" charset="0"/>
              </a:rPr>
              <a:t> </a:t>
            </a:r>
            <a:r>
              <a:rPr lang="en-US" altLang="en-US" sz="2000" b="1" dirty="0" err="1">
                <a:solidFill>
                  <a:srgbClr val="303837"/>
                </a:solidFill>
                <a:latin typeface="Times New Roman" panose="02020603050405020304" pitchFamily="18" charset="0"/>
                <a:cs typeface="Times New Roman" panose="02020603050405020304" pitchFamily="18" charset="0"/>
              </a:rPr>
              <a:t>Üçüncü</a:t>
            </a:r>
            <a:r>
              <a:rPr lang="en-US" altLang="en-US" sz="2000" b="1" dirty="0">
                <a:solidFill>
                  <a:srgbClr val="303837"/>
                </a:solidFill>
                <a:latin typeface="Times New Roman" panose="02020603050405020304" pitchFamily="18" charset="0"/>
                <a:cs typeface="Times New Roman" panose="02020603050405020304" pitchFamily="18" charset="0"/>
              </a:rPr>
              <a:t> </a:t>
            </a:r>
            <a:r>
              <a:rPr lang="en-US" altLang="en-US" sz="2000" b="1" dirty="0" err="1">
                <a:solidFill>
                  <a:srgbClr val="303837"/>
                </a:solidFill>
                <a:latin typeface="Times New Roman" panose="02020603050405020304" pitchFamily="18" charset="0"/>
                <a:cs typeface="Times New Roman" panose="02020603050405020304" pitchFamily="18" charset="0"/>
              </a:rPr>
              <a:t>ülkeler</a:t>
            </a:r>
            <a:r>
              <a:rPr lang="en-US" altLang="en-US" sz="2000" dirty="0">
                <a:solidFill>
                  <a:srgbClr val="303837"/>
                </a:solidFill>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Arnavutluk</a:t>
            </a:r>
            <a:r>
              <a:rPr lang="en-US" altLang="en-US" sz="2000" dirty="0">
                <a:latin typeface="Times New Roman" panose="02020603050405020304" pitchFamily="18" charset="0"/>
                <a:cs typeface="Times New Roman" panose="02020603050405020304" pitchFamily="18" charset="0"/>
              </a:rPr>
              <a:t>, Bosna </a:t>
            </a:r>
            <a:r>
              <a:rPr lang="en-US" altLang="en-US" sz="2000" dirty="0" err="1">
                <a:latin typeface="Times New Roman" panose="02020603050405020304" pitchFamily="18" charset="0"/>
                <a:cs typeface="Times New Roman" panose="02020603050405020304" pitchFamily="18" charset="0"/>
              </a:rPr>
              <a:t>Hersek</a:t>
            </a:r>
            <a:r>
              <a:rPr lang="en-US" altLang="en-US" sz="2000" dirty="0">
                <a:latin typeface="Times New Roman" panose="02020603050405020304" pitchFamily="18" charset="0"/>
                <a:cs typeface="Times New Roman" panose="02020603050405020304" pitchFamily="18" charset="0"/>
              </a:rPr>
              <a:t>, Kosova, Karadağ </a:t>
            </a:r>
            <a:r>
              <a:rPr lang="en-US" altLang="en-US" sz="2000" dirty="0" err="1">
                <a:latin typeface="Times New Roman" panose="02020603050405020304" pitchFamily="18" charset="0"/>
                <a:cs typeface="Times New Roman" panose="02020603050405020304" pitchFamily="18" charset="0"/>
              </a:rPr>
              <a:t>Cumhuriyeti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Sırbistan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Ermenistan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Azerbaycan</a:t>
            </a:r>
            <a:r>
              <a:rPr lang="en-US" altLang="en-US" sz="2000" dirty="0">
                <a:latin typeface="Times New Roman" panose="02020603050405020304" pitchFamily="18" charset="0"/>
                <a:cs typeface="Times New Roman" panose="02020603050405020304" pitchFamily="18" charset="0"/>
              </a:rPr>
              <a:t>, Belarus, </a:t>
            </a:r>
            <a:r>
              <a:rPr lang="en-US" altLang="en-US" sz="2000" dirty="0" err="1">
                <a:latin typeface="Times New Roman" panose="02020603050405020304" pitchFamily="18" charset="0"/>
                <a:cs typeface="Times New Roman" panose="02020603050405020304" pitchFamily="18" charset="0"/>
              </a:rPr>
              <a:t>Gürcistan</a:t>
            </a:r>
            <a:r>
              <a:rPr lang="en-US" altLang="en-US" sz="2000" dirty="0">
                <a:latin typeface="Times New Roman" panose="02020603050405020304" pitchFamily="18" charset="0"/>
                <a:cs typeface="Times New Roman" panose="02020603050405020304" pitchFamily="18" charset="0"/>
              </a:rPr>
              <a:t>, Moldova, </a:t>
            </a:r>
            <a:r>
              <a:rPr lang="en-US" altLang="en-US" sz="2000" dirty="0" err="1">
                <a:latin typeface="Times New Roman" panose="02020603050405020304" pitchFamily="18" charset="0"/>
                <a:cs typeface="Times New Roman" panose="02020603050405020304" pitchFamily="18" charset="0"/>
              </a:rPr>
              <a:t>Ukrayna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Rusya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Federasyonu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Cezayir</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Mısır</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İsrail</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Ürdün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Lübnan</a:t>
            </a:r>
            <a:r>
              <a:rPr lang="en-US" altLang="en-US" sz="2000" dirty="0">
                <a:latin typeface="Times New Roman" panose="02020603050405020304" pitchFamily="18" charset="0"/>
                <a:cs typeface="Times New Roman" panose="02020603050405020304" pitchFamily="18" charset="0"/>
              </a:rPr>
              <a:t>, Libya, </a:t>
            </a:r>
            <a:r>
              <a:rPr lang="en-US" altLang="en-US" sz="2000" dirty="0" err="1">
                <a:latin typeface="Times New Roman" panose="02020603050405020304" pitchFamily="18" charset="0"/>
                <a:cs typeface="Times New Roman" panose="02020603050405020304" pitchFamily="18" charset="0"/>
              </a:rPr>
              <a:t>Fas</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Filistin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Suriye</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ve</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Tunus</a:t>
            </a:r>
            <a:r>
              <a:rPr lang="en-US" altLang="en-US" sz="2000" dirty="0">
                <a:latin typeface="Times New Roman" panose="02020603050405020304" pitchFamily="18" charset="0"/>
                <a:cs typeface="Times New Roman" panose="02020603050405020304" pitchFamily="18" charset="0"/>
              </a:rPr>
              <a:t>)</a:t>
            </a:r>
            <a:endParaRPr lang="tr-TR" altLang="en-US" sz="2000" dirty="0">
              <a:latin typeface="Times New Roman" panose="02020603050405020304" pitchFamily="18" charset="0"/>
              <a:cs typeface="Times New Roman" panose="02020603050405020304" pitchFamily="18" charset="0"/>
            </a:endParaRPr>
          </a:p>
          <a:p>
            <a:pPr eaLnBrk="0" fontAlgn="base" hangingPunct="0">
              <a:lnSpc>
                <a:spcPct val="150000"/>
              </a:lnSpc>
              <a:spcBef>
                <a:spcPct val="0"/>
              </a:spcBef>
              <a:spcAft>
                <a:spcPts val="1000"/>
              </a:spcAft>
              <a:buSzPts val="1000"/>
              <a:buNone/>
            </a:pPr>
            <a:r>
              <a:rPr lang="tr-TR" altLang="en-US" sz="2000" b="1" dirty="0">
                <a:latin typeface="Times New Roman" panose="02020603050405020304" pitchFamily="18" charset="0"/>
                <a:cs typeface="Times New Roman" panose="02020603050405020304" pitchFamily="18" charset="0"/>
              </a:rPr>
              <a:t>*</a:t>
            </a:r>
            <a:r>
              <a:rPr lang="tr-TR" altLang="en-US" sz="2000" dirty="0">
                <a:latin typeface="Times New Roman" panose="02020603050405020304" pitchFamily="18" charset="0"/>
                <a:cs typeface="Times New Roman" panose="02020603050405020304" pitchFamily="18" charset="0"/>
              </a:rPr>
              <a:t> </a:t>
            </a:r>
            <a:r>
              <a:rPr lang="en-US" altLang="en-US" sz="2000" dirty="0">
                <a:latin typeface="Times New Roman" panose="02020603050405020304" pitchFamily="18" charset="0"/>
                <a:cs typeface="Times New Roman" panose="02020603050405020304" pitchFamily="18" charset="0"/>
              </a:rPr>
              <a:t>Kimi </a:t>
            </a:r>
            <a:r>
              <a:rPr lang="en-US" altLang="en-US" sz="2000" dirty="0" err="1">
                <a:latin typeface="Times New Roman" panose="02020603050405020304" pitchFamily="18" charset="0"/>
                <a:cs typeface="Times New Roman" panose="02020603050405020304" pitchFamily="18" charset="0"/>
              </a:rPr>
              <a:t>merkezi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projeler</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için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diğer</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dünya</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ülkeleri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ile</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ortaklıklar</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kurulabilir</a:t>
            </a:r>
            <a:r>
              <a:rPr lang="en-US" altLang="en-US" sz="2000" dirty="0">
                <a:latin typeface="Times New Roman" panose="02020603050405020304" pitchFamily="18" charset="0"/>
                <a:cs typeface="Times New Roman" panose="02020603050405020304" pitchFamily="18" charset="0"/>
              </a:rPr>
              <a:t>.</a:t>
            </a:r>
            <a:endParaRPr lang="tr-TR" altLang="en-US" sz="2000" dirty="0">
              <a:latin typeface="Times New Roman" panose="02020603050405020304" pitchFamily="18" charset="0"/>
              <a:cs typeface="Times New Roman" panose="02020603050405020304" pitchFamily="18" charset="0"/>
            </a:endParaRPr>
          </a:p>
        </p:txBody>
      </p:sp>
      <p:sp>
        <p:nvSpPr>
          <p:cNvPr id="9219" name="Slayt Numarası Yer Tutucusu 3">
            <a:extLst>
              <a:ext uri="{FF2B5EF4-FFF2-40B4-BE49-F238E27FC236}">
                <a16:creationId xmlns:a16="http://schemas.microsoft.com/office/drawing/2014/main" id="{57662A30-7F8A-44E3-F450-0C52E88AAD0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8B46AEE2-BD80-4C4B-B5A1-D60681194FEB}" type="slidenum">
              <a:rPr lang="tr-TR" altLang="en-US" sz="1200">
                <a:solidFill>
                  <a:srgbClr val="898989"/>
                </a:solidFill>
                <a:cs typeface="Arial" panose="020B0604020202020204" pitchFamily="34" charset="0"/>
              </a:rPr>
              <a:pPr fontAlgn="base">
                <a:spcBef>
                  <a:spcPct val="0"/>
                </a:spcBef>
                <a:spcAft>
                  <a:spcPct val="0"/>
                </a:spcAft>
                <a:buNone/>
              </a:pPr>
              <a:t>45</a:t>
            </a:fld>
            <a:endParaRPr lang="tr-TR" altLang="en-US" sz="1200" dirty="0">
              <a:solidFill>
                <a:srgbClr val="898989"/>
              </a:solidFill>
              <a:cs typeface="Arial" panose="020B0604020202020204" pitchFamily="34" charset="0"/>
            </a:endParaRPr>
          </a:p>
        </p:txBody>
      </p:sp>
      <p:pic>
        <p:nvPicPr>
          <p:cNvPr id="9220" name="Resim 1">
            <a:extLst>
              <a:ext uri="{FF2B5EF4-FFF2-40B4-BE49-F238E27FC236}">
                <a16:creationId xmlns:a16="http://schemas.microsoft.com/office/drawing/2014/main" id="{2BCAC3B0-53BC-3247-7D7D-40EDA21901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19942" y="0"/>
            <a:ext cx="47180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İçerik Yer Tutucusu 2">
            <a:extLst>
              <a:ext uri="{FF2B5EF4-FFF2-40B4-BE49-F238E27FC236}">
                <a16:creationId xmlns:a16="http://schemas.microsoft.com/office/drawing/2014/main" id="{F6D83E1B-54D9-1850-7A9D-F8B8BAC114ED}"/>
              </a:ext>
            </a:extLst>
          </p:cNvPr>
          <p:cNvSpPr>
            <a:spLocks noGrp="1"/>
          </p:cNvSpPr>
          <p:nvPr>
            <p:ph idx="1"/>
          </p:nvPr>
        </p:nvSpPr>
        <p:spPr>
          <a:xfrm>
            <a:off x="1585120" y="2066131"/>
            <a:ext cx="2863850" cy="2138362"/>
          </a:xfrm>
        </p:spPr>
        <p:txBody>
          <a:bodyPr/>
          <a:lstStyle/>
          <a:p>
            <a:r>
              <a:rPr lang="tr-TR" altLang="en-US" sz="1800" b="1" u="sng" dirty="0">
                <a:solidFill>
                  <a:srgbClr val="002060"/>
                </a:solidFill>
                <a:latin typeface="Times New Roman" panose="02020603050405020304" pitchFamily="18" charset="0"/>
                <a:cs typeface="Times New Roman" panose="02020603050405020304" pitchFamily="18" charset="0"/>
              </a:rPr>
              <a:t>1. Grup Program Ülkeleri</a:t>
            </a:r>
            <a:r>
              <a:rPr lang="tr-TR" altLang="en-US" sz="1800" b="1" dirty="0">
                <a:latin typeface="Times New Roman" panose="02020603050405020304" pitchFamily="18" charset="0"/>
                <a:cs typeface="Times New Roman" panose="02020603050405020304" pitchFamily="18" charset="0"/>
              </a:rPr>
              <a:t>     </a:t>
            </a:r>
            <a:r>
              <a:rPr lang="tr-TR" altLang="en-US" sz="1800" b="1" dirty="0"/>
              <a:t> </a:t>
            </a:r>
            <a:br>
              <a:rPr lang="tr-TR" altLang="en-US" sz="1800" b="1" dirty="0"/>
            </a:br>
            <a:br>
              <a:rPr lang="tr-TR" altLang="en-US" sz="1800" b="1" dirty="0">
                <a:latin typeface="Times New Roman" panose="02020603050405020304" pitchFamily="18" charset="0"/>
                <a:cs typeface="Times New Roman" panose="02020603050405020304" pitchFamily="18" charset="0"/>
              </a:rPr>
            </a:br>
            <a:r>
              <a:rPr lang="tr-TR" altLang="en-US" sz="1800" b="1" dirty="0">
                <a:latin typeface="Times New Roman" panose="02020603050405020304" pitchFamily="18" charset="0"/>
                <a:cs typeface="Times New Roman" panose="02020603050405020304" pitchFamily="18" charset="0"/>
              </a:rPr>
              <a:t>Avusturya, Danimarka, Finlandiya, Fransa, İrlanda, İtalya, Lihtenştayn, Norveç, İsveç, İsviçre, Birleşik Krallık         </a:t>
            </a:r>
            <a:br>
              <a:rPr lang="tr-TR" altLang="en-US" sz="1800" b="1" dirty="0">
                <a:latin typeface="Times New Roman" panose="02020603050405020304" pitchFamily="18" charset="0"/>
                <a:cs typeface="Times New Roman" panose="02020603050405020304" pitchFamily="18" charset="0"/>
              </a:rPr>
            </a:br>
            <a:br>
              <a:rPr lang="tr-TR" altLang="en-US" sz="1800" b="1" dirty="0">
                <a:latin typeface="Times New Roman" panose="02020603050405020304" pitchFamily="18" charset="0"/>
                <a:cs typeface="Times New Roman" panose="02020603050405020304" pitchFamily="18" charset="0"/>
              </a:rPr>
            </a:br>
            <a:r>
              <a:rPr lang="tr-TR" altLang="en-US" sz="1800" b="1" dirty="0">
                <a:latin typeface="Times New Roman" panose="02020603050405020304" pitchFamily="18" charset="0"/>
                <a:cs typeface="Times New Roman" panose="02020603050405020304" pitchFamily="18" charset="0"/>
              </a:rPr>
              <a:t>Aylık Öğrenci Öğrenim Hibesi (€) 500         </a:t>
            </a:r>
            <a:br>
              <a:rPr lang="tr-TR" altLang="en-US" sz="1800" b="1" dirty="0">
                <a:latin typeface="Times New Roman" panose="02020603050405020304" pitchFamily="18" charset="0"/>
                <a:cs typeface="Times New Roman" panose="02020603050405020304" pitchFamily="18" charset="0"/>
              </a:rPr>
            </a:br>
            <a:br>
              <a:rPr lang="tr-TR" altLang="en-US" sz="1800" b="1" dirty="0">
                <a:latin typeface="Times New Roman" panose="02020603050405020304" pitchFamily="18" charset="0"/>
                <a:cs typeface="Times New Roman" panose="02020603050405020304" pitchFamily="18" charset="0"/>
              </a:rPr>
            </a:br>
            <a:r>
              <a:rPr lang="tr-TR" altLang="en-US" sz="1800" b="1" dirty="0">
                <a:solidFill>
                  <a:srgbClr val="FF0000"/>
                </a:solidFill>
                <a:latin typeface="Times New Roman" panose="02020603050405020304" pitchFamily="18" charset="0"/>
                <a:cs typeface="Times New Roman" panose="02020603050405020304" pitchFamily="18" charset="0"/>
              </a:rPr>
              <a:t>Aylık Öğrenci Staj Hibesi (€) 600 </a:t>
            </a:r>
            <a:br>
              <a:rPr lang="tr-TR" altLang="en-US" sz="1800" b="1" dirty="0">
                <a:solidFill>
                  <a:srgbClr val="FF0000"/>
                </a:solidFill>
              </a:rPr>
            </a:br>
            <a:r>
              <a:rPr lang="tr-TR" altLang="en-US" sz="1800" b="1" dirty="0"/>
              <a:t>        </a:t>
            </a:r>
            <a:br>
              <a:rPr lang="tr-TR" altLang="en-US" sz="1800" b="1" dirty="0"/>
            </a:br>
            <a:endParaRPr lang="tr-TR" altLang="en-US" sz="1800" b="1" dirty="0"/>
          </a:p>
        </p:txBody>
      </p:sp>
      <p:sp>
        <p:nvSpPr>
          <p:cNvPr id="10243" name="AutoShape 2">
            <a:extLst>
              <a:ext uri="{FF2B5EF4-FFF2-40B4-BE49-F238E27FC236}">
                <a16:creationId xmlns:a16="http://schemas.microsoft.com/office/drawing/2014/main" id="{4B1CBFDB-16C0-3A6F-43D1-81B1CE6B5B80}"/>
              </a:ext>
            </a:extLst>
          </p:cNvPr>
          <p:cNvSpPr>
            <a:spLocks noGrp="1"/>
          </p:cNvSpPr>
          <p:nvPr>
            <p:ph type="title"/>
          </p:nvPr>
        </p:nvSpPr>
        <p:spPr>
          <a:xfrm>
            <a:off x="1763486" y="938213"/>
            <a:ext cx="8447314" cy="906462"/>
          </a:xfrm>
        </p:spPr>
        <p:txBody>
          <a:bodyPr/>
          <a:lstStyle/>
          <a:p>
            <a:pPr eaLnBrk="1" hangingPunct="1"/>
            <a:r>
              <a:rPr lang="tr-TR" altLang="en-US" sz="3200" b="1" dirty="0">
                <a:latin typeface="Times New Roman" panose="02020603050405020304" pitchFamily="18" charset="0"/>
                <a:cs typeface="Times New Roman" panose="02020603050405020304" pitchFamily="18" charset="0"/>
              </a:rPr>
              <a:t>ÖĞRENCİ HAREKETLİLİĞİNE YÖNELİK HİBE DESTEKLERİ</a:t>
            </a:r>
          </a:p>
        </p:txBody>
      </p:sp>
      <p:pic>
        <p:nvPicPr>
          <p:cNvPr id="10244" name="Resim 14">
            <a:extLst>
              <a:ext uri="{FF2B5EF4-FFF2-40B4-BE49-F238E27FC236}">
                <a16:creationId xmlns:a16="http://schemas.microsoft.com/office/drawing/2014/main" id="{5FD4F1B3-8A52-893D-3427-392C0E0DD4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3164" y="55563"/>
            <a:ext cx="21367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İçerik Yer Tutucusu 2">
            <a:extLst>
              <a:ext uri="{FF2B5EF4-FFF2-40B4-BE49-F238E27FC236}">
                <a16:creationId xmlns:a16="http://schemas.microsoft.com/office/drawing/2014/main" id="{E4940135-439D-83CA-E0D5-07B2AC6DC366}"/>
              </a:ext>
            </a:extLst>
          </p:cNvPr>
          <p:cNvSpPr txBox="1">
            <a:spLocks/>
          </p:cNvSpPr>
          <p:nvPr/>
        </p:nvSpPr>
        <p:spPr bwMode="auto">
          <a:xfrm>
            <a:off x="4619626" y="2066131"/>
            <a:ext cx="286385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pPr>
            <a:r>
              <a:rPr lang="tr-TR" altLang="en-US" sz="1800" b="1" u="sng" dirty="0">
                <a:solidFill>
                  <a:srgbClr val="002060"/>
                </a:solidFill>
                <a:latin typeface="Times New Roman" panose="02020603050405020304" pitchFamily="18" charset="0"/>
                <a:cs typeface="Times New Roman" panose="02020603050405020304" pitchFamily="18" charset="0"/>
              </a:rPr>
              <a:t>2. Grup Program Ülkeleri</a:t>
            </a:r>
            <a:r>
              <a:rPr lang="tr-TR" altLang="en-US" sz="1800" b="1" dirty="0">
                <a:solidFill>
                  <a:prstClr val="black"/>
                </a:solidFill>
                <a:latin typeface="Times New Roman" panose="02020603050405020304" pitchFamily="18" charset="0"/>
                <a:cs typeface="Times New Roman" panose="02020603050405020304" pitchFamily="18" charset="0"/>
              </a:rPr>
              <a:t>         </a:t>
            </a:r>
            <a:br>
              <a:rPr lang="tr-TR" altLang="en-US" sz="1800" b="1" dirty="0">
                <a:solidFill>
                  <a:prstClr val="black"/>
                </a:solidFill>
                <a:cs typeface="Arial" panose="020B0604020202020204" pitchFamily="34" charset="0"/>
              </a:rPr>
            </a:br>
            <a:br>
              <a:rPr lang="tr-TR" altLang="en-US" sz="1800" b="1" dirty="0">
                <a:solidFill>
                  <a:prstClr val="black"/>
                </a:solidFill>
                <a:cs typeface="Arial" panose="020B0604020202020204" pitchFamily="34" charset="0"/>
              </a:rPr>
            </a:br>
            <a:r>
              <a:rPr lang="tr-TR" altLang="en-US" sz="1800" b="1" dirty="0">
                <a:solidFill>
                  <a:prstClr val="black"/>
                </a:solidFill>
                <a:latin typeface="Times New Roman" panose="02020603050405020304" pitchFamily="18" charset="0"/>
                <a:cs typeface="Times New Roman" panose="02020603050405020304" pitchFamily="18" charset="0"/>
              </a:rPr>
              <a:t>Belçika, Hırvatistan, Çek Cumhuriyeti, Kıbrıs Rum Kesimi, Almanya, Yunanistan, İzlanda, Lüksemburg, Hollanda, Portekiz, Slovenya, İspanya, </a:t>
            </a:r>
            <a:r>
              <a:rPr lang="tr-TR" altLang="en-US" sz="1800" b="1" dirty="0">
                <a:solidFill>
                  <a:srgbClr val="FF0000"/>
                </a:solidFill>
                <a:latin typeface="Times New Roman" panose="02020603050405020304" pitchFamily="18" charset="0"/>
                <a:cs typeface="Times New Roman" panose="02020603050405020304" pitchFamily="18" charset="0"/>
              </a:rPr>
              <a:t>Türkiye</a:t>
            </a:r>
            <a:r>
              <a:rPr lang="tr-TR" altLang="en-US" sz="1800" b="1" dirty="0">
                <a:solidFill>
                  <a:prstClr val="black"/>
                </a:solidFill>
                <a:latin typeface="Times New Roman" panose="02020603050405020304" pitchFamily="18" charset="0"/>
                <a:cs typeface="Times New Roman" panose="02020603050405020304" pitchFamily="18" charset="0"/>
              </a:rPr>
              <a:t>         </a:t>
            </a:r>
            <a:br>
              <a:rPr lang="tr-TR" altLang="en-US" sz="1800" b="1" dirty="0">
                <a:solidFill>
                  <a:prstClr val="black"/>
                </a:solidFill>
                <a:latin typeface="Times New Roman" panose="02020603050405020304" pitchFamily="18" charset="0"/>
                <a:cs typeface="Times New Roman" panose="02020603050405020304" pitchFamily="18" charset="0"/>
              </a:rPr>
            </a:br>
            <a:br>
              <a:rPr lang="tr-TR" altLang="en-US" sz="1800" b="1" dirty="0">
                <a:solidFill>
                  <a:prstClr val="black"/>
                </a:solidFill>
                <a:latin typeface="Times New Roman" panose="02020603050405020304" pitchFamily="18" charset="0"/>
                <a:cs typeface="Times New Roman" panose="02020603050405020304" pitchFamily="18" charset="0"/>
              </a:rPr>
            </a:br>
            <a:r>
              <a:rPr lang="tr-TR" altLang="en-US" sz="1800" b="1" dirty="0">
                <a:solidFill>
                  <a:prstClr val="black"/>
                </a:solidFill>
                <a:latin typeface="Times New Roman" panose="02020603050405020304" pitchFamily="18" charset="0"/>
                <a:cs typeface="Times New Roman" panose="02020603050405020304" pitchFamily="18" charset="0"/>
              </a:rPr>
              <a:t>Aylık Öğrenci Öğrenim Hibesi (€) 400         </a:t>
            </a:r>
            <a:br>
              <a:rPr lang="tr-TR" altLang="en-US" sz="1800" b="1" dirty="0">
                <a:solidFill>
                  <a:prstClr val="black"/>
                </a:solidFill>
                <a:latin typeface="Times New Roman" panose="02020603050405020304" pitchFamily="18" charset="0"/>
                <a:cs typeface="Times New Roman" panose="02020603050405020304" pitchFamily="18" charset="0"/>
              </a:rPr>
            </a:br>
            <a:br>
              <a:rPr lang="tr-TR" altLang="en-US" sz="1800" b="1" dirty="0">
                <a:solidFill>
                  <a:prstClr val="black"/>
                </a:solidFill>
                <a:latin typeface="Times New Roman" panose="02020603050405020304" pitchFamily="18" charset="0"/>
                <a:cs typeface="Times New Roman" panose="02020603050405020304" pitchFamily="18" charset="0"/>
              </a:rPr>
            </a:br>
            <a:r>
              <a:rPr lang="tr-TR" altLang="en-US" sz="1800" b="1" dirty="0">
                <a:solidFill>
                  <a:srgbClr val="FF0000"/>
                </a:solidFill>
                <a:latin typeface="Times New Roman" panose="02020603050405020304" pitchFamily="18" charset="0"/>
                <a:cs typeface="Times New Roman" panose="02020603050405020304" pitchFamily="18" charset="0"/>
              </a:rPr>
              <a:t>Aylık Öğrenci Staj Hibesi (€) 500 </a:t>
            </a:r>
            <a:br>
              <a:rPr lang="tr-TR" altLang="en-US" sz="1800" b="1" dirty="0">
                <a:solidFill>
                  <a:srgbClr val="FF0000"/>
                </a:solidFill>
                <a:cs typeface="Arial" panose="020B0604020202020204" pitchFamily="34" charset="0"/>
              </a:rPr>
            </a:br>
            <a:r>
              <a:rPr lang="tr-TR" altLang="en-US" sz="1800" b="1" dirty="0">
                <a:solidFill>
                  <a:prstClr val="black"/>
                </a:solidFill>
                <a:cs typeface="Arial" panose="020B0604020202020204" pitchFamily="34" charset="0"/>
              </a:rPr>
              <a:t>        </a:t>
            </a:r>
          </a:p>
        </p:txBody>
      </p:sp>
      <p:sp>
        <p:nvSpPr>
          <p:cNvPr id="10246" name="İçerik Yer Tutucusu 2">
            <a:extLst>
              <a:ext uri="{FF2B5EF4-FFF2-40B4-BE49-F238E27FC236}">
                <a16:creationId xmlns:a16="http://schemas.microsoft.com/office/drawing/2014/main" id="{A60DB1E3-3611-0319-5875-75100EA7B339}"/>
              </a:ext>
            </a:extLst>
          </p:cNvPr>
          <p:cNvSpPr txBox="1">
            <a:spLocks/>
          </p:cNvSpPr>
          <p:nvPr/>
        </p:nvSpPr>
        <p:spPr bwMode="auto">
          <a:xfrm>
            <a:off x="7654132" y="2116931"/>
            <a:ext cx="268605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Aft>
                <a:spcPct val="0"/>
              </a:spcAft>
            </a:pPr>
            <a:r>
              <a:rPr lang="tr-TR" altLang="en-US" sz="1800" b="1" u="sng" dirty="0">
                <a:solidFill>
                  <a:srgbClr val="002060"/>
                </a:solidFill>
                <a:latin typeface="Times New Roman" panose="02020603050405020304" pitchFamily="18" charset="0"/>
                <a:cs typeface="Times New Roman" panose="02020603050405020304" pitchFamily="18" charset="0"/>
              </a:rPr>
              <a:t>3. Grup Program Ülkeleri</a:t>
            </a:r>
            <a:r>
              <a:rPr lang="tr-TR" altLang="en-US" sz="1800" b="1" dirty="0">
                <a:solidFill>
                  <a:prstClr val="black"/>
                </a:solidFill>
                <a:latin typeface="Times New Roman" panose="02020603050405020304" pitchFamily="18" charset="0"/>
                <a:cs typeface="Times New Roman" panose="02020603050405020304" pitchFamily="18" charset="0"/>
              </a:rPr>
              <a:t>         </a:t>
            </a:r>
            <a:br>
              <a:rPr lang="tr-TR" altLang="en-US" sz="1800" b="1" dirty="0">
                <a:solidFill>
                  <a:prstClr val="black"/>
                </a:solidFill>
                <a:latin typeface="Times New Roman" panose="02020603050405020304" pitchFamily="18" charset="0"/>
                <a:cs typeface="Times New Roman" panose="02020603050405020304" pitchFamily="18" charset="0"/>
              </a:rPr>
            </a:br>
            <a:br>
              <a:rPr lang="tr-TR" altLang="en-US" sz="1800" b="1" dirty="0">
                <a:solidFill>
                  <a:prstClr val="black"/>
                </a:solidFill>
                <a:latin typeface="Times New Roman" panose="02020603050405020304" pitchFamily="18" charset="0"/>
                <a:cs typeface="Times New Roman" panose="02020603050405020304" pitchFamily="18" charset="0"/>
              </a:rPr>
            </a:br>
            <a:r>
              <a:rPr lang="tr-TR" altLang="en-US" sz="1800" b="1" dirty="0">
                <a:solidFill>
                  <a:prstClr val="black"/>
                </a:solidFill>
                <a:latin typeface="Times New Roman" panose="02020603050405020304" pitchFamily="18" charset="0"/>
                <a:cs typeface="Times New Roman" panose="02020603050405020304" pitchFamily="18" charset="0"/>
              </a:rPr>
              <a:t>Bulgaristan, Estonya, Macaristan, Letonya, Litvanya, Malta, Polonya, Romanya, Slovakya, Makedonya         </a:t>
            </a:r>
            <a:br>
              <a:rPr lang="tr-TR" altLang="en-US" sz="1800" b="1" dirty="0">
                <a:solidFill>
                  <a:prstClr val="black"/>
                </a:solidFill>
                <a:latin typeface="Times New Roman" panose="02020603050405020304" pitchFamily="18" charset="0"/>
                <a:cs typeface="Times New Roman" panose="02020603050405020304" pitchFamily="18" charset="0"/>
              </a:rPr>
            </a:br>
            <a:br>
              <a:rPr lang="tr-TR" altLang="en-US" sz="1800" b="1" dirty="0">
                <a:solidFill>
                  <a:prstClr val="black"/>
                </a:solidFill>
                <a:latin typeface="Times New Roman" panose="02020603050405020304" pitchFamily="18" charset="0"/>
                <a:cs typeface="Times New Roman" panose="02020603050405020304" pitchFamily="18" charset="0"/>
              </a:rPr>
            </a:br>
            <a:r>
              <a:rPr lang="tr-TR" altLang="en-US" sz="1800" b="1" dirty="0">
                <a:solidFill>
                  <a:prstClr val="black"/>
                </a:solidFill>
                <a:latin typeface="Times New Roman" panose="02020603050405020304" pitchFamily="18" charset="0"/>
                <a:cs typeface="Times New Roman" panose="02020603050405020304" pitchFamily="18" charset="0"/>
              </a:rPr>
              <a:t>Aylık Öğrenci Öğrenim Hibesi (€) 300         </a:t>
            </a:r>
            <a:br>
              <a:rPr lang="tr-TR" altLang="en-US" sz="1800" b="1" dirty="0">
                <a:solidFill>
                  <a:prstClr val="black"/>
                </a:solidFill>
                <a:latin typeface="Times New Roman" panose="02020603050405020304" pitchFamily="18" charset="0"/>
                <a:cs typeface="Times New Roman" panose="02020603050405020304" pitchFamily="18" charset="0"/>
              </a:rPr>
            </a:br>
            <a:br>
              <a:rPr lang="tr-TR" altLang="en-US" sz="1800" b="1" dirty="0">
                <a:solidFill>
                  <a:prstClr val="black"/>
                </a:solidFill>
                <a:latin typeface="Times New Roman" panose="02020603050405020304" pitchFamily="18" charset="0"/>
                <a:cs typeface="Times New Roman" panose="02020603050405020304" pitchFamily="18" charset="0"/>
              </a:rPr>
            </a:br>
            <a:r>
              <a:rPr lang="tr-TR" altLang="en-US" sz="1800" b="1" dirty="0">
                <a:solidFill>
                  <a:srgbClr val="FF0000"/>
                </a:solidFill>
                <a:latin typeface="Times New Roman" panose="02020603050405020304" pitchFamily="18" charset="0"/>
                <a:cs typeface="Times New Roman" panose="02020603050405020304" pitchFamily="18" charset="0"/>
              </a:rPr>
              <a:t>Aylık Öğrenci Staj Hibesi (€) 400 </a:t>
            </a:r>
          </a:p>
        </p:txBody>
      </p:sp>
      <p:sp>
        <p:nvSpPr>
          <p:cNvPr id="10247" name="Slayt Numarası Yer Tutucusu 1">
            <a:extLst>
              <a:ext uri="{FF2B5EF4-FFF2-40B4-BE49-F238E27FC236}">
                <a16:creationId xmlns:a16="http://schemas.microsoft.com/office/drawing/2014/main" id="{AF353B58-C1D1-F446-6BD1-27DB288F6E0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11B23222-90F5-479A-AFB7-BFE2E597C8C4}" type="slidenum">
              <a:rPr lang="tr-TR" altLang="en-US" sz="1200">
                <a:solidFill>
                  <a:srgbClr val="898989"/>
                </a:solidFill>
                <a:cs typeface="Arial" panose="020B0604020202020204" pitchFamily="34" charset="0"/>
              </a:rPr>
              <a:pPr fontAlgn="base">
                <a:spcBef>
                  <a:spcPct val="0"/>
                </a:spcBef>
                <a:spcAft>
                  <a:spcPct val="0"/>
                </a:spcAft>
                <a:buNone/>
              </a:pPr>
              <a:t>46</a:t>
            </a:fld>
            <a:endParaRPr lang="tr-TR" altLang="en-US" sz="1200">
              <a:solidFill>
                <a:srgbClr val="898989"/>
              </a:solidFill>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Unvan 1">
            <a:extLst>
              <a:ext uri="{FF2B5EF4-FFF2-40B4-BE49-F238E27FC236}">
                <a16:creationId xmlns:a16="http://schemas.microsoft.com/office/drawing/2014/main" id="{7D68843D-6CA7-CA69-4022-E0774CB3A489}"/>
              </a:ext>
            </a:extLst>
          </p:cNvPr>
          <p:cNvSpPr>
            <a:spLocks noGrp="1"/>
          </p:cNvSpPr>
          <p:nvPr>
            <p:ph type="title"/>
          </p:nvPr>
        </p:nvSpPr>
        <p:spPr>
          <a:xfrm>
            <a:off x="2058988" y="2349500"/>
            <a:ext cx="8229600" cy="1143000"/>
          </a:xfrm>
        </p:spPr>
        <p:txBody>
          <a:bodyPr/>
          <a:lstStyle/>
          <a:p>
            <a:r>
              <a:rPr lang="tr-TR" altLang="tr-TR" dirty="0">
                <a:latin typeface="Times New Roman" panose="02020603050405020304" pitchFamily="18" charset="0"/>
                <a:cs typeface="Times New Roman" panose="02020603050405020304" pitchFamily="18" charset="0"/>
              </a:rPr>
              <a:t>ÖĞRENCİ HAREKETLİLİĞİ</a:t>
            </a:r>
          </a:p>
        </p:txBody>
      </p:sp>
      <p:sp>
        <p:nvSpPr>
          <p:cNvPr id="11267" name="İçerik Yer Tutucusu 2">
            <a:extLst>
              <a:ext uri="{FF2B5EF4-FFF2-40B4-BE49-F238E27FC236}">
                <a16:creationId xmlns:a16="http://schemas.microsoft.com/office/drawing/2014/main" id="{C51E9BD5-D851-64B9-10DC-5A20FC624CF7}"/>
              </a:ext>
            </a:extLst>
          </p:cNvPr>
          <p:cNvSpPr>
            <a:spLocks noGrp="1"/>
          </p:cNvSpPr>
          <p:nvPr>
            <p:ph idx="1"/>
          </p:nvPr>
        </p:nvSpPr>
        <p:spPr>
          <a:xfrm>
            <a:off x="3317875" y="3429000"/>
            <a:ext cx="8383588" cy="5668963"/>
          </a:xfrm>
        </p:spPr>
        <p:txBody>
          <a:bodyPr/>
          <a:lstStyle/>
          <a:p>
            <a:pPr marL="514350" indent="-514350">
              <a:buFont typeface="+mj-lt"/>
              <a:buAutoNum type="arabicPeriod"/>
            </a:pPr>
            <a:r>
              <a:rPr lang="tr-TR" altLang="tr-TR" dirty="0">
                <a:latin typeface="Times New Roman" panose="02020603050405020304" pitchFamily="18" charset="0"/>
                <a:cs typeface="Times New Roman" panose="02020603050405020304" pitchFamily="18" charset="0"/>
              </a:rPr>
              <a:t>Öğrenim hareketliliği</a:t>
            </a:r>
          </a:p>
          <a:p>
            <a:pPr marL="514350" indent="-514350">
              <a:buFont typeface="+mj-lt"/>
              <a:buAutoNum type="arabicPeriod"/>
            </a:pPr>
            <a:r>
              <a:rPr lang="tr-TR" altLang="tr-TR" dirty="0">
                <a:latin typeface="Times New Roman" panose="02020603050405020304" pitchFamily="18" charset="0"/>
                <a:cs typeface="Times New Roman" panose="02020603050405020304" pitchFamily="18" charset="0"/>
              </a:rPr>
              <a:t> Staj hareketliliği </a:t>
            </a:r>
          </a:p>
          <a:p>
            <a:endParaRPr lang="tr-TR" altLang="tr-TR" sz="2800" dirty="0"/>
          </a:p>
        </p:txBody>
      </p:sp>
      <p:sp>
        <p:nvSpPr>
          <p:cNvPr id="11268" name="Slayt Numarası Yer Tutucusu 3">
            <a:extLst>
              <a:ext uri="{FF2B5EF4-FFF2-40B4-BE49-F238E27FC236}">
                <a16:creationId xmlns:a16="http://schemas.microsoft.com/office/drawing/2014/main" id="{7C42979B-26A4-C8AE-79E6-767F315DFBB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29114ADB-B7D3-4853-97CA-397DEBDF0A4A}" type="slidenum">
              <a:rPr lang="tr-TR" altLang="en-US" sz="1200">
                <a:solidFill>
                  <a:srgbClr val="898989"/>
                </a:solidFill>
                <a:cs typeface="Arial" panose="020B0604020202020204" pitchFamily="34" charset="0"/>
              </a:rPr>
              <a:pPr fontAlgn="base">
                <a:spcBef>
                  <a:spcPct val="0"/>
                </a:spcBef>
                <a:spcAft>
                  <a:spcPct val="0"/>
                </a:spcAft>
                <a:buNone/>
              </a:pPr>
              <a:t>47</a:t>
            </a:fld>
            <a:endParaRPr lang="tr-TR" altLang="en-US" sz="1200">
              <a:solidFill>
                <a:srgbClr val="898989"/>
              </a:solidFill>
              <a:cs typeface="Arial" panose="020B0604020202020204" pitchFamily="34" charset="0"/>
            </a:endParaRPr>
          </a:p>
        </p:txBody>
      </p:sp>
      <p:pic>
        <p:nvPicPr>
          <p:cNvPr id="11269" name="Resim 2">
            <a:extLst>
              <a:ext uri="{FF2B5EF4-FFF2-40B4-BE49-F238E27FC236}">
                <a16:creationId xmlns:a16="http://schemas.microsoft.com/office/drawing/2014/main" id="{047667C2-6A24-0AB8-8412-34DD285852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63975" y="115889"/>
            <a:ext cx="47180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a:extLst>
              <a:ext uri="{FF2B5EF4-FFF2-40B4-BE49-F238E27FC236}">
                <a16:creationId xmlns:a16="http://schemas.microsoft.com/office/drawing/2014/main" id="{712EB4BD-74FE-C679-10D0-E1F2D06A6589}"/>
              </a:ext>
            </a:extLst>
          </p:cNvPr>
          <p:cNvSpPr>
            <a:spLocks noChangeArrowheads="1"/>
          </p:cNvSpPr>
          <p:nvPr/>
        </p:nvSpPr>
        <p:spPr bwMode="auto">
          <a:xfrm>
            <a:off x="1847850" y="1327150"/>
            <a:ext cx="8561388"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tabLst>
                <a:tab pos="2286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Lst>
              <a:defRPr sz="2000">
                <a:solidFill>
                  <a:schemeClr val="tx1"/>
                </a:solidFill>
                <a:latin typeface="Calibri" panose="020F0502020204030204" pitchFamily="34" charset="0"/>
              </a:defRPr>
            </a:lvl9pPr>
          </a:lstStyle>
          <a:p>
            <a:pPr algn="just" eaLnBrk="0" fontAlgn="base" hangingPunct="0">
              <a:spcAft>
                <a:spcPct val="0"/>
              </a:spcAft>
              <a:buNone/>
            </a:pPr>
            <a:r>
              <a:rPr lang="tr-TR" altLang="en-US" b="1" dirty="0">
                <a:latin typeface="Times New Roman" panose="02020603050405020304" pitchFamily="18" charset="0"/>
                <a:cs typeface="Times New Roman" panose="02020603050405020304" pitchFamily="18" charset="0"/>
              </a:rPr>
              <a:t>Öğrenciler için Erasmus Başvuru Koşulları</a:t>
            </a:r>
          </a:p>
          <a:p>
            <a:pPr algn="just" eaLnBrk="0" fontAlgn="base" hangingPunct="0">
              <a:spcAft>
                <a:spcPct val="0"/>
              </a:spcAft>
              <a:buNone/>
            </a:pPr>
            <a:r>
              <a:rPr lang="tr-TR" altLang="en-US" dirty="0">
                <a:solidFill>
                  <a:srgbClr val="00B050"/>
                </a:solidFill>
                <a:latin typeface="Times New Roman" panose="02020603050405020304" pitchFamily="18" charset="0"/>
                <a:cs typeface="Times New Roman" panose="02020603050405020304" pitchFamily="18" charset="0"/>
              </a:rPr>
              <a:t>1-</a:t>
            </a:r>
            <a:r>
              <a:rPr lang="tr-TR" altLang="en-US" dirty="0">
                <a:solidFill>
                  <a:prstClr val="black"/>
                </a:solidFill>
                <a:latin typeface="Times New Roman" panose="02020603050405020304" pitchFamily="18" charset="0"/>
                <a:cs typeface="Times New Roman" panose="02020603050405020304" pitchFamily="18" charset="0"/>
              </a:rPr>
              <a:t> Tam zamanlı tüm öğrencilerimiz başvurabilir.</a:t>
            </a:r>
          </a:p>
          <a:p>
            <a:pPr algn="just" eaLnBrk="0" fontAlgn="base" hangingPunct="0">
              <a:spcAft>
                <a:spcPct val="0"/>
              </a:spcAft>
              <a:buNone/>
            </a:pPr>
            <a:r>
              <a:rPr lang="tr-TR" altLang="en-US" dirty="0">
                <a:solidFill>
                  <a:prstClr val="black"/>
                </a:solidFill>
                <a:latin typeface="Times New Roman" panose="02020603050405020304" pitchFamily="18" charset="0"/>
                <a:cs typeface="Times New Roman" panose="02020603050405020304" pitchFamily="18" charset="0"/>
              </a:rPr>
              <a:t>  Başvurular </a:t>
            </a:r>
            <a:r>
              <a:rPr lang="tr-TR" altLang="tr-TR" b="1" dirty="0">
                <a:solidFill>
                  <a:prstClr val="black"/>
                </a:solidFill>
                <a:latin typeface="Times New Roman" panose="02020603050405020304" pitchFamily="18" charset="0"/>
                <a:cs typeface="Times New Roman" panose="02020603050405020304" pitchFamily="18" charset="0"/>
                <a:hlinkClick r:id="rId2"/>
              </a:rPr>
              <a:t>http://erasmusbasvuru.ibu.edu.tr/</a:t>
            </a:r>
            <a:r>
              <a:rPr lang="tr-TR" altLang="tr-TR" b="1" dirty="0">
                <a:solidFill>
                  <a:prstClr val="black"/>
                </a:solidFill>
                <a:latin typeface="Times New Roman" panose="02020603050405020304" pitchFamily="18" charset="0"/>
                <a:cs typeface="Times New Roman" panose="02020603050405020304" pitchFamily="18" charset="0"/>
              </a:rPr>
              <a:t> adresinden yapılmaktadır</a:t>
            </a:r>
            <a:r>
              <a:rPr lang="tr-TR" altLang="tr-TR" dirty="0">
                <a:solidFill>
                  <a:prstClr val="black"/>
                </a:solidFill>
                <a:latin typeface="Times New Roman" panose="02020603050405020304" pitchFamily="18" charset="0"/>
                <a:cs typeface="Times New Roman" panose="02020603050405020304" pitchFamily="18" charset="0"/>
              </a:rPr>
              <a:t> </a:t>
            </a:r>
            <a:endParaRPr lang="tr-TR" altLang="en-US" dirty="0">
              <a:solidFill>
                <a:prstClr val="black"/>
              </a:solidFill>
              <a:latin typeface="Times New Roman" panose="02020603050405020304" pitchFamily="18" charset="0"/>
              <a:cs typeface="Times New Roman" panose="02020603050405020304" pitchFamily="18" charset="0"/>
            </a:endParaRPr>
          </a:p>
          <a:p>
            <a:pPr algn="just" eaLnBrk="0" fontAlgn="base" hangingPunct="0">
              <a:spcAft>
                <a:spcPct val="0"/>
              </a:spcAft>
              <a:buNone/>
            </a:pPr>
            <a:r>
              <a:rPr lang="tr-TR" altLang="en-US" dirty="0">
                <a:solidFill>
                  <a:srgbClr val="00B050"/>
                </a:solidFill>
                <a:latin typeface="Times New Roman" panose="02020603050405020304" pitchFamily="18" charset="0"/>
                <a:cs typeface="Times New Roman" panose="02020603050405020304" pitchFamily="18" charset="0"/>
              </a:rPr>
              <a:t>2-</a:t>
            </a:r>
            <a:r>
              <a:rPr lang="tr-TR" altLang="en-US" dirty="0">
                <a:solidFill>
                  <a:prstClr val="black"/>
                </a:solidFill>
                <a:latin typeface="Times New Roman" panose="02020603050405020304" pitchFamily="18" charset="0"/>
                <a:cs typeface="Times New Roman" panose="02020603050405020304" pitchFamily="18" charset="0"/>
              </a:rPr>
              <a:t> Öğrenim ve staj hareketliliği için başvuruda bulunacak olan </a:t>
            </a:r>
            <a:r>
              <a:rPr lang="tr-TR" altLang="en-US" i="1" dirty="0">
                <a:solidFill>
                  <a:srgbClr val="FF0000"/>
                </a:solidFill>
                <a:latin typeface="Times New Roman" panose="02020603050405020304" pitchFamily="18" charset="0"/>
                <a:cs typeface="Times New Roman" panose="02020603050405020304" pitchFamily="18" charset="0"/>
              </a:rPr>
              <a:t>ön lisans </a:t>
            </a:r>
            <a:r>
              <a:rPr lang="tr-TR" altLang="en-US" dirty="0">
                <a:solidFill>
                  <a:prstClr val="black"/>
                </a:solidFill>
                <a:latin typeface="Times New Roman" panose="02020603050405020304" pitchFamily="18" charset="0"/>
                <a:cs typeface="Times New Roman" panose="02020603050405020304" pitchFamily="18" charset="0"/>
              </a:rPr>
              <a:t>ve </a:t>
            </a:r>
            <a:r>
              <a:rPr lang="tr-TR" altLang="en-US" i="1" dirty="0">
                <a:solidFill>
                  <a:srgbClr val="FF0000"/>
                </a:solidFill>
                <a:latin typeface="Times New Roman" panose="02020603050405020304" pitchFamily="18" charset="0"/>
                <a:cs typeface="Times New Roman" panose="02020603050405020304" pitchFamily="18" charset="0"/>
              </a:rPr>
              <a:t>lisans öğrencilerinin</a:t>
            </a:r>
            <a:r>
              <a:rPr lang="tr-TR" altLang="en-US" dirty="0">
                <a:solidFill>
                  <a:prstClr val="black"/>
                </a:solidFill>
                <a:latin typeface="Times New Roman" panose="02020603050405020304" pitchFamily="18" charset="0"/>
                <a:cs typeface="Times New Roman" panose="02020603050405020304" pitchFamily="18" charset="0"/>
              </a:rPr>
              <a:t> son transkript notları </a:t>
            </a:r>
            <a:r>
              <a:rPr lang="tr-TR" altLang="en-US" i="1" u="sng" dirty="0">
                <a:solidFill>
                  <a:srgbClr val="FF0000"/>
                </a:solidFill>
                <a:latin typeface="Times New Roman" panose="02020603050405020304" pitchFamily="18" charset="0"/>
                <a:cs typeface="Times New Roman" panose="02020603050405020304" pitchFamily="18" charset="0"/>
              </a:rPr>
              <a:t>4 üzerinden en az 2,20 </a:t>
            </a:r>
            <a:r>
              <a:rPr lang="tr-TR" altLang="en-US" dirty="0">
                <a:solidFill>
                  <a:prstClr val="black"/>
                </a:solidFill>
                <a:latin typeface="Times New Roman" panose="02020603050405020304" pitchFamily="18" charset="0"/>
                <a:cs typeface="Times New Roman" panose="02020603050405020304" pitchFamily="18" charset="0"/>
              </a:rPr>
              <a:t>(100’lük sistemde karşılığı belirtilecek), </a:t>
            </a:r>
            <a:r>
              <a:rPr lang="tr-TR" altLang="en-US" i="1" u="sng" dirty="0">
                <a:solidFill>
                  <a:srgbClr val="FF0000"/>
                </a:solidFill>
                <a:latin typeface="Times New Roman" panose="02020603050405020304" pitchFamily="18" charset="0"/>
                <a:cs typeface="Times New Roman" panose="02020603050405020304" pitchFamily="18" charset="0"/>
              </a:rPr>
              <a:t>yüksek lisans ve doktora öğrencilerinin ise 2,50 </a:t>
            </a:r>
            <a:r>
              <a:rPr lang="tr-TR" altLang="en-US" dirty="0">
                <a:solidFill>
                  <a:prstClr val="black"/>
                </a:solidFill>
                <a:latin typeface="Times New Roman" panose="02020603050405020304" pitchFamily="18" charset="0"/>
                <a:cs typeface="Times New Roman" panose="02020603050405020304" pitchFamily="18" charset="0"/>
              </a:rPr>
              <a:t>olmalı.</a:t>
            </a:r>
          </a:p>
        </p:txBody>
      </p:sp>
      <p:pic>
        <p:nvPicPr>
          <p:cNvPr id="12291" name="Resim 15">
            <a:extLst>
              <a:ext uri="{FF2B5EF4-FFF2-40B4-BE49-F238E27FC236}">
                <a16:creationId xmlns:a16="http://schemas.microsoft.com/office/drawing/2014/main" id="{18D5E27C-F34D-846C-009A-5819F1A955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115888"/>
            <a:ext cx="26416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Slayt Numarası Yer Tutucusu 1">
            <a:extLst>
              <a:ext uri="{FF2B5EF4-FFF2-40B4-BE49-F238E27FC236}">
                <a16:creationId xmlns:a16="http://schemas.microsoft.com/office/drawing/2014/main" id="{3C08FE6C-4978-25E4-2DB4-CA24E373054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D7843599-5B63-4A6B-9EDF-0E6381D230F3}" type="slidenum">
              <a:rPr lang="tr-TR" altLang="en-US" sz="1200">
                <a:solidFill>
                  <a:srgbClr val="898989"/>
                </a:solidFill>
                <a:cs typeface="Arial" panose="020B0604020202020204" pitchFamily="34" charset="0"/>
              </a:rPr>
              <a:pPr fontAlgn="base">
                <a:spcBef>
                  <a:spcPct val="0"/>
                </a:spcBef>
                <a:spcAft>
                  <a:spcPct val="0"/>
                </a:spcAft>
                <a:buNone/>
              </a:pPr>
              <a:t>48</a:t>
            </a:fld>
            <a:endParaRPr lang="tr-TR" altLang="en-US" sz="1200">
              <a:solidFill>
                <a:srgbClr val="898989"/>
              </a:solidFill>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ikdörtgen 3">
            <a:extLst>
              <a:ext uri="{FF2B5EF4-FFF2-40B4-BE49-F238E27FC236}">
                <a16:creationId xmlns:a16="http://schemas.microsoft.com/office/drawing/2014/main" id="{E985336D-F184-C2A3-E92B-A639CA8091A5}"/>
              </a:ext>
            </a:extLst>
          </p:cNvPr>
          <p:cNvSpPr>
            <a:spLocks noChangeArrowheads="1"/>
          </p:cNvSpPr>
          <p:nvPr/>
        </p:nvSpPr>
        <p:spPr bwMode="auto">
          <a:xfrm>
            <a:off x="1631951" y="976313"/>
            <a:ext cx="896461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endParaRPr lang="tr-TR" altLang="en-US" sz="2800" dirty="0">
              <a:solidFill>
                <a:srgbClr val="00B05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None/>
            </a:pPr>
            <a:endParaRPr lang="tr-TR" altLang="en-US" sz="2800" dirty="0">
              <a:solidFill>
                <a:srgbClr val="00B050"/>
              </a:solidFill>
              <a:latin typeface="Times New Roman" panose="02020603050405020304" pitchFamily="18" charset="0"/>
              <a:cs typeface="Times New Roman" panose="02020603050405020304" pitchFamily="18" charset="0"/>
            </a:endParaRPr>
          </a:p>
          <a:p>
            <a:pPr algn="just" eaLnBrk="0" fontAlgn="base" hangingPunct="0">
              <a:spcBef>
                <a:spcPct val="0"/>
              </a:spcBef>
              <a:spcAft>
                <a:spcPct val="0"/>
              </a:spcAft>
              <a:buNone/>
            </a:pPr>
            <a:r>
              <a:rPr lang="tr-TR" altLang="en-US" sz="2800" dirty="0">
                <a:solidFill>
                  <a:srgbClr val="00B050"/>
                </a:solidFill>
                <a:latin typeface="Times New Roman" panose="02020603050405020304" pitchFamily="18" charset="0"/>
                <a:cs typeface="Times New Roman" panose="02020603050405020304" pitchFamily="18" charset="0"/>
              </a:rPr>
              <a:t>3- </a:t>
            </a:r>
            <a:r>
              <a:rPr lang="tr-TR" altLang="en-US" sz="2800" dirty="0">
                <a:solidFill>
                  <a:srgbClr val="FF0000"/>
                </a:solidFill>
                <a:latin typeface="Times New Roman" panose="02020603050405020304" pitchFamily="18" charset="0"/>
                <a:cs typeface="Times New Roman" panose="02020603050405020304" pitchFamily="18" charset="0"/>
              </a:rPr>
              <a:t>Yabancı Dil Baraj Puanı, </a:t>
            </a:r>
            <a:r>
              <a:rPr lang="tr-TR" altLang="en-US" sz="2800" dirty="0">
                <a:solidFill>
                  <a:prstClr val="black"/>
                </a:solidFill>
                <a:latin typeface="Times New Roman" panose="02020603050405020304" pitchFamily="18" charset="0"/>
                <a:cs typeface="Times New Roman" panose="02020603050405020304" pitchFamily="18" charset="0"/>
              </a:rPr>
              <a:t>(Erasmus koordinatörlüğü tarafından kararlaştırılır).</a:t>
            </a:r>
          </a:p>
          <a:p>
            <a:pPr algn="just" eaLnBrk="0" fontAlgn="base" hangingPunct="0">
              <a:spcBef>
                <a:spcPct val="0"/>
              </a:spcBef>
              <a:spcAft>
                <a:spcPct val="0"/>
              </a:spcAft>
              <a:buNone/>
            </a:pPr>
            <a:r>
              <a:rPr lang="tr-TR" altLang="en-US" sz="2800" dirty="0">
                <a:solidFill>
                  <a:srgbClr val="00B050"/>
                </a:solidFill>
                <a:latin typeface="Times New Roman" panose="02020603050405020304" pitchFamily="18" charset="0"/>
                <a:cs typeface="Times New Roman" panose="02020603050405020304" pitchFamily="18" charset="0"/>
              </a:rPr>
              <a:t>4- </a:t>
            </a:r>
            <a:r>
              <a:rPr lang="tr-TR" altLang="en-US" sz="2800" dirty="0">
                <a:solidFill>
                  <a:prstClr val="black"/>
                </a:solidFill>
                <a:latin typeface="Times New Roman" panose="02020603050405020304" pitchFamily="18" charset="0"/>
                <a:cs typeface="Times New Roman" panose="02020603050405020304" pitchFamily="18" charset="0"/>
              </a:rPr>
              <a:t>Erasmus Öğrenci Değerlendirme Puanı = </a:t>
            </a:r>
            <a:r>
              <a:rPr lang="tr-TR" altLang="en-US" sz="2800" dirty="0">
                <a:solidFill>
                  <a:srgbClr val="FF0000"/>
                </a:solidFill>
                <a:latin typeface="Times New Roman" panose="02020603050405020304" pitchFamily="18" charset="0"/>
                <a:cs typeface="Times New Roman" panose="02020603050405020304" pitchFamily="18" charset="0"/>
              </a:rPr>
              <a:t>%50</a:t>
            </a:r>
            <a:r>
              <a:rPr lang="tr-TR" altLang="en-US" sz="2800" dirty="0">
                <a:solidFill>
                  <a:prstClr val="black"/>
                </a:solidFill>
                <a:latin typeface="Times New Roman" panose="02020603050405020304" pitchFamily="18" charset="0"/>
                <a:cs typeface="Times New Roman" panose="02020603050405020304" pitchFamily="18" charset="0"/>
              </a:rPr>
              <a:t>*Genel Not Ortalaması + </a:t>
            </a:r>
            <a:r>
              <a:rPr lang="tr-TR" altLang="en-US" sz="2800" dirty="0">
                <a:solidFill>
                  <a:srgbClr val="FF0000"/>
                </a:solidFill>
                <a:latin typeface="Times New Roman" panose="02020603050405020304" pitchFamily="18" charset="0"/>
                <a:cs typeface="Times New Roman" panose="02020603050405020304" pitchFamily="18" charset="0"/>
              </a:rPr>
              <a:t>%50</a:t>
            </a:r>
            <a:r>
              <a:rPr lang="tr-TR" altLang="en-US" sz="2800" dirty="0">
                <a:solidFill>
                  <a:prstClr val="black"/>
                </a:solidFill>
                <a:latin typeface="Times New Roman" panose="02020603050405020304" pitchFamily="18" charset="0"/>
                <a:cs typeface="Times New Roman" panose="02020603050405020304" pitchFamily="18" charset="0"/>
              </a:rPr>
              <a:t>*Yabancı Dil Puanı</a:t>
            </a:r>
          </a:p>
          <a:p>
            <a:pPr algn="just" eaLnBrk="0" fontAlgn="base" hangingPunct="0">
              <a:spcBef>
                <a:spcPct val="0"/>
              </a:spcBef>
              <a:spcAft>
                <a:spcPct val="0"/>
              </a:spcAft>
              <a:buNone/>
            </a:pPr>
            <a:r>
              <a:rPr lang="tr-TR" altLang="en-US" sz="2800" dirty="0">
                <a:solidFill>
                  <a:srgbClr val="00B050"/>
                </a:solidFill>
                <a:latin typeface="Times New Roman" panose="02020603050405020304" pitchFamily="18" charset="0"/>
                <a:cs typeface="Times New Roman" panose="02020603050405020304" pitchFamily="18" charset="0"/>
              </a:rPr>
              <a:t>5- </a:t>
            </a:r>
            <a:r>
              <a:rPr lang="tr-TR" altLang="en-US" sz="2800" dirty="0">
                <a:solidFill>
                  <a:srgbClr val="FF0000"/>
                </a:solidFill>
                <a:latin typeface="Times New Roman" panose="02020603050405020304" pitchFamily="18" charset="0"/>
                <a:cs typeface="Times New Roman" panose="02020603050405020304" pitchFamily="18" charset="0"/>
              </a:rPr>
              <a:t>Öğrenim ve staj hareketliliği </a:t>
            </a:r>
            <a:r>
              <a:rPr lang="tr-TR" altLang="en-US" sz="2800" dirty="0">
                <a:solidFill>
                  <a:prstClr val="black"/>
                </a:solidFill>
                <a:latin typeface="Times New Roman" panose="02020603050405020304" pitchFamily="18" charset="0"/>
                <a:cs typeface="Times New Roman" panose="02020603050405020304" pitchFamily="18" charset="0"/>
              </a:rPr>
              <a:t>kontenjanları ilgili akademik yıl </a:t>
            </a:r>
            <a:r>
              <a:rPr lang="tr-TR" altLang="tr-TR" sz="2800" dirty="0">
                <a:solidFill>
                  <a:prstClr val="black"/>
                </a:solidFill>
                <a:latin typeface="Times New Roman" panose="02020603050405020304" pitchFamily="18" charset="0"/>
                <a:cs typeface="Times New Roman" panose="02020603050405020304" pitchFamily="18" charset="0"/>
              </a:rPr>
              <a:t>Üniversitemize aktarılacak hibe miktarlarına ve anlaşmalı olduğumuz okullara göre belirlenir. A</a:t>
            </a:r>
            <a:r>
              <a:rPr lang="tr-TR" altLang="en-US" sz="2800" dirty="0">
                <a:solidFill>
                  <a:prstClr val="black"/>
                </a:solidFill>
                <a:latin typeface="Times New Roman" panose="02020603050405020304" pitchFamily="18" charset="0"/>
                <a:cs typeface="Times New Roman" panose="02020603050405020304" pitchFamily="18" charset="0"/>
              </a:rPr>
              <a:t>nlaşmalı olduğumuz okullara ve programla ilgili diğer bilgi ve belgelere </a:t>
            </a:r>
            <a:r>
              <a:rPr lang="tr-TR" altLang="en-US" sz="2800" dirty="0">
                <a:solidFill>
                  <a:prstClr val="black"/>
                </a:solidFill>
                <a:latin typeface="Times New Roman" panose="02020603050405020304" pitchFamily="18" charset="0"/>
                <a:cs typeface="Times New Roman" panose="02020603050405020304" pitchFamily="18" charset="0"/>
                <a:hlinkClick r:id="rId2"/>
              </a:rPr>
              <a:t>http://erasmus.ibu.edu.tr/ </a:t>
            </a:r>
            <a:r>
              <a:rPr lang="tr-TR" altLang="en-US" sz="2800" dirty="0">
                <a:solidFill>
                  <a:prstClr val="black"/>
                </a:solidFill>
                <a:latin typeface="Times New Roman" panose="02020603050405020304" pitchFamily="18" charset="0"/>
                <a:cs typeface="Times New Roman" panose="02020603050405020304" pitchFamily="18" charset="0"/>
              </a:rPr>
              <a:t>adresinden ulaşılabilir. </a:t>
            </a:r>
          </a:p>
        </p:txBody>
      </p:sp>
      <p:pic>
        <p:nvPicPr>
          <p:cNvPr id="13315" name="Resim 4">
            <a:extLst>
              <a:ext uri="{FF2B5EF4-FFF2-40B4-BE49-F238E27FC236}">
                <a16:creationId xmlns:a16="http://schemas.microsoft.com/office/drawing/2014/main" id="{67F3FCD8-38BF-A73D-A230-35240B6037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1275" y="115889"/>
            <a:ext cx="212883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Slayt Numarası Yer Tutucusu 1">
            <a:extLst>
              <a:ext uri="{FF2B5EF4-FFF2-40B4-BE49-F238E27FC236}">
                <a16:creationId xmlns:a16="http://schemas.microsoft.com/office/drawing/2014/main" id="{9C64C3CF-CC3F-62B2-9864-87C58D16694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D2EDDF56-3451-423A-8E9E-9ACEF4E89B48}" type="slidenum">
              <a:rPr lang="tr-TR" altLang="en-US" sz="1200">
                <a:solidFill>
                  <a:srgbClr val="898989"/>
                </a:solidFill>
                <a:cs typeface="Arial" panose="020B0604020202020204" pitchFamily="34" charset="0"/>
              </a:rPr>
              <a:pPr fontAlgn="base">
                <a:spcBef>
                  <a:spcPct val="0"/>
                </a:spcBef>
                <a:spcAft>
                  <a:spcPct val="0"/>
                </a:spcAft>
                <a:buNone/>
              </a:pPr>
              <a:t>49</a:t>
            </a:fld>
            <a:endParaRPr lang="tr-TR" altLang="en-US" sz="1200">
              <a:solidFill>
                <a:srgbClr val="898989"/>
              </a:solidFill>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1 Başlık"/>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altLang="tr-TR" b="1" kern="1200" dirty="0">
                <a:solidFill>
                  <a:srgbClr val="C00000"/>
                </a:solidFill>
                <a:latin typeface="Times New Roman" panose="02020603050405020304" pitchFamily="18" charset="0"/>
                <a:cs typeface="Times New Roman" panose="02020603050405020304" pitchFamily="18" charset="0"/>
              </a:rPr>
              <a:t>FAKÜLTE YÖNETİMİ</a:t>
            </a:r>
          </a:p>
        </p:txBody>
      </p:sp>
      <p:cxnSp>
        <p:nvCxnSpPr>
          <p:cNvPr id="12"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İçerik Yer Tutucusu 2"/>
          <p:cNvSpPr>
            <a:spLocks noGrp="1"/>
          </p:cNvSpPr>
          <p:nvPr>
            <p:ph sz="half" idx="1"/>
          </p:nvPr>
        </p:nvSpPr>
        <p:spPr>
          <a:xfrm>
            <a:off x="4858603" y="963877"/>
            <a:ext cx="6495197" cy="5150320"/>
          </a:xfrm>
        </p:spPr>
        <p:txBody>
          <a:bodyPr vert="horz" lIns="91440" tIns="45720" rIns="91440" bIns="45720" rtlCol="0" anchor="ctr">
            <a:normAutofit/>
          </a:bodyPr>
          <a:lstStyle/>
          <a:p>
            <a:pPr marL="0" indent="0">
              <a:buNone/>
            </a:pPr>
            <a:r>
              <a:rPr lang="en-US" sz="2400" b="1" dirty="0">
                <a:latin typeface="Times New Roman" panose="02020603050405020304" pitchFamily="18" charset="0"/>
                <a:cs typeface="Times New Roman" panose="02020603050405020304" pitchFamily="18" charset="0"/>
              </a:rPr>
              <a:t>Dekan</a:t>
            </a:r>
          </a:p>
          <a:p>
            <a:pPr marL="0"/>
            <a:r>
              <a:rPr lang="en-US" sz="2400" dirty="0">
                <a:latin typeface="Times New Roman" panose="02020603050405020304" pitchFamily="18" charset="0"/>
                <a:cs typeface="Times New Roman" panose="02020603050405020304" pitchFamily="18" charset="0"/>
              </a:rPr>
              <a:t>Prof. Dr. </a:t>
            </a:r>
            <a:r>
              <a:rPr lang="tr-TR" sz="2400" dirty="0">
                <a:latin typeface="Times New Roman" panose="02020603050405020304" pitchFamily="18" charset="0"/>
                <a:cs typeface="Times New Roman" panose="02020603050405020304" pitchFamily="18" charset="0"/>
              </a:rPr>
              <a:t>Nazmiye KOCAMAN YILDIRIM</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t>
            </a:r>
            <a:endParaRPr lang="tr-TR" sz="2400" b="1" dirty="0">
              <a:latin typeface="Times New Roman" panose="02020603050405020304" pitchFamily="18" charset="0"/>
              <a:cs typeface="Times New Roman" panose="02020603050405020304" pitchFamily="18" charset="0"/>
            </a:endParaRPr>
          </a:p>
          <a:p>
            <a:pPr marL="0" indent="0">
              <a:buNone/>
            </a:pPr>
            <a:r>
              <a:rPr lang="en-US" sz="2400" b="1" dirty="0">
                <a:latin typeface="Times New Roman" panose="02020603050405020304" pitchFamily="18" charset="0"/>
                <a:cs typeface="Times New Roman" panose="02020603050405020304" pitchFamily="18" charset="0"/>
              </a:rPr>
              <a:t>Dekan </a:t>
            </a:r>
            <a:r>
              <a:rPr lang="en-US" sz="2400" b="1" dirty="0" err="1">
                <a:latin typeface="Times New Roman" panose="02020603050405020304" pitchFamily="18" charset="0"/>
                <a:cs typeface="Times New Roman" panose="02020603050405020304" pitchFamily="18" charset="0"/>
              </a:rPr>
              <a:t>Yardımcısı</a:t>
            </a:r>
            <a:r>
              <a:rPr lang="en-US" altLang="tr-TR" sz="2400" dirty="0">
                <a:latin typeface="Times New Roman" panose="02020603050405020304" pitchFamily="18" charset="0"/>
                <a:cs typeface="Times New Roman" panose="02020603050405020304" pitchFamily="18" charset="0"/>
              </a:rPr>
              <a:t>	</a:t>
            </a:r>
          </a:p>
          <a:p>
            <a:r>
              <a:rPr lang="en-US" altLang="tr-TR" sz="2400" dirty="0" err="1">
                <a:latin typeface="Times New Roman" panose="02020603050405020304" pitchFamily="18" charset="0"/>
                <a:cs typeface="Times New Roman" panose="02020603050405020304" pitchFamily="18" charset="0"/>
              </a:rPr>
              <a:t>Doç</a:t>
            </a:r>
            <a:r>
              <a:rPr lang="en-US" altLang="tr-TR" sz="2400" dirty="0">
                <a:latin typeface="Times New Roman" panose="02020603050405020304" pitchFamily="18" charset="0"/>
                <a:cs typeface="Times New Roman" panose="02020603050405020304" pitchFamily="18" charset="0"/>
              </a:rPr>
              <a:t>. Dr. Nevin ÇITAK BİLGİN </a:t>
            </a:r>
            <a:r>
              <a:rPr lang="en-US" altLang="tr-TR" sz="2400" b="1" dirty="0">
                <a:latin typeface="Times New Roman" panose="02020603050405020304" pitchFamily="18" charset="0"/>
                <a:cs typeface="Times New Roman" panose="02020603050405020304" pitchFamily="18" charset="0"/>
              </a:rPr>
              <a:t>		</a:t>
            </a:r>
            <a:endParaRPr lang="tr-TR" altLang="tr-TR" sz="2400" dirty="0">
              <a:latin typeface="Times New Roman" panose="02020603050405020304" pitchFamily="18" charset="0"/>
              <a:cs typeface="Times New Roman" panose="02020603050405020304" pitchFamily="18" charset="0"/>
            </a:endParaRPr>
          </a:p>
          <a:p>
            <a:pPr marL="0" indent="0">
              <a:buNone/>
            </a:pPr>
            <a:endParaRPr lang="tr-TR" altLang="tr-TR" sz="2400" b="1" dirty="0">
              <a:latin typeface="Times New Roman" panose="02020603050405020304" pitchFamily="18" charset="0"/>
              <a:cs typeface="Times New Roman" panose="02020603050405020304" pitchFamily="18" charset="0"/>
            </a:endParaRPr>
          </a:p>
          <a:p>
            <a:pPr marL="0" indent="0">
              <a:buNone/>
            </a:pPr>
            <a:r>
              <a:rPr lang="en-US" altLang="tr-TR" sz="2400" b="1" dirty="0" err="1">
                <a:latin typeface="Times New Roman" panose="02020603050405020304" pitchFamily="18" charset="0"/>
                <a:cs typeface="Times New Roman" panose="02020603050405020304" pitchFamily="18" charset="0"/>
              </a:rPr>
              <a:t>Fakülte</a:t>
            </a:r>
            <a:r>
              <a:rPr lang="en-US" altLang="tr-TR" sz="2400" b="1" dirty="0">
                <a:latin typeface="Times New Roman" panose="02020603050405020304" pitchFamily="18" charset="0"/>
                <a:cs typeface="Times New Roman" panose="02020603050405020304" pitchFamily="18" charset="0"/>
              </a:rPr>
              <a:t> </a:t>
            </a:r>
            <a:r>
              <a:rPr lang="en-US" altLang="tr-TR" sz="2400" b="1" dirty="0" err="1">
                <a:latin typeface="Times New Roman" panose="02020603050405020304" pitchFamily="18" charset="0"/>
                <a:cs typeface="Times New Roman" panose="02020603050405020304" pitchFamily="18" charset="0"/>
              </a:rPr>
              <a:t>Sekreteri</a:t>
            </a:r>
            <a:endParaRPr lang="tr-TR" altLang="tr-TR" sz="2400" b="1" dirty="0">
              <a:latin typeface="Times New Roman" panose="02020603050405020304" pitchFamily="18" charset="0"/>
              <a:cs typeface="Times New Roman" panose="02020603050405020304" pitchFamily="18" charset="0"/>
            </a:endParaRPr>
          </a:p>
          <a:p>
            <a:r>
              <a:rPr lang="en-US" altLang="tr-TR" sz="2400" dirty="0">
                <a:latin typeface="Times New Roman" panose="02020603050405020304" pitchFamily="18" charset="0"/>
                <a:cs typeface="Times New Roman" panose="02020603050405020304" pitchFamily="18" charset="0"/>
              </a:rPr>
              <a:t>İbrahim GÜLER</a:t>
            </a:r>
          </a:p>
        </p:txBody>
      </p:sp>
    </p:spTree>
    <p:extLst>
      <p:ext uri="{BB962C8B-B14F-4D97-AF65-F5344CB8AC3E}">
        <p14:creationId xmlns:p14="http://schemas.microsoft.com/office/powerpoint/2010/main" val="40381968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Başlık 1">
            <a:extLst>
              <a:ext uri="{FF2B5EF4-FFF2-40B4-BE49-F238E27FC236}">
                <a16:creationId xmlns:a16="http://schemas.microsoft.com/office/drawing/2014/main" id="{7FBFCB91-A2D2-23FD-7EE6-EE4382750446}"/>
              </a:ext>
            </a:extLst>
          </p:cNvPr>
          <p:cNvSpPr>
            <a:spLocks noGrp="1"/>
          </p:cNvSpPr>
          <p:nvPr>
            <p:ph type="title"/>
          </p:nvPr>
        </p:nvSpPr>
        <p:spPr>
          <a:xfrm>
            <a:off x="2095500" y="1702029"/>
            <a:ext cx="8229600" cy="993775"/>
          </a:xfrm>
        </p:spPr>
        <p:txBody>
          <a:bodyPr/>
          <a:lstStyle/>
          <a:p>
            <a:r>
              <a:rPr lang="tr-TR" altLang="en-US" sz="3200" dirty="0">
                <a:latin typeface="Times New Roman" panose="02020603050405020304" pitchFamily="18" charset="0"/>
                <a:cs typeface="Times New Roman" panose="02020603050405020304" pitchFamily="18" charset="0"/>
              </a:rPr>
              <a:t>Yabancı Dil Skorunun Tespiti </a:t>
            </a:r>
            <a:endParaRPr lang="en-US" altLang="tr-TR" sz="3200" dirty="0">
              <a:latin typeface="Times New Roman" panose="02020603050405020304" pitchFamily="18" charset="0"/>
              <a:cs typeface="Times New Roman" panose="02020603050405020304" pitchFamily="18" charset="0"/>
            </a:endParaRPr>
          </a:p>
        </p:txBody>
      </p:sp>
      <p:sp>
        <p:nvSpPr>
          <p:cNvPr id="22531" name="İçerik Yer Tutucusu 2">
            <a:extLst>
              <a:ext uri="{FF2B5EF4-FFF2-40B4-BE49-F238E27FC236}">
                <a16:creationId xmlns:a16="http://schemas.microsoft.com/office/drawing/2014/main" id="{E403BEA9-7BC1-BB8D-36EB-A6E5D03B8E9D}"/>
              </a:ext>
            </a:extLst>
          </p:cNvPr>
          <p:cNvSpPr>
            <a:spLocks noGrp="1"/>
          </p:cNvSpPr>
          <p:nvPr>
            <p:ph idx="1"/>
          </p:nvPr>
        </p:nvSpPr>
        <p:spPr>
          <a:xfrm>
            <a:off x="1722664" y="1988233"/>
            <a:ext cx="8975271" cy="4559524"/>
          </a:xfrm>
        </p:spPr>
        <p:txBody>
          <a:bodyPr/>
          <a:lstStyle/>
          <a:p>
            <a:pPr marL="0" indent="0">
              <a:buNone/>
              <a:defRPr/>
            </a:pPr>
            <a:r>
              <a:rPr lang="tr-TR" altLang="en-US" sz="2800" dirty="0"/>
              <a:t>	</a:t>
            </a:r>
            <a:r>
              <a:rPr lang="tr-TR" altLang="en-US" sz="2800" dirty="0">
                <a:latin typeface="Times New Roman" panose="02020603050405020304" pitchFamily="18" charset="0"/>
                <a:cs typeface="Times New Roman" panose="02020603050405020304" pitchFamily="18" charset="0"/>
              </a:rPr>
              <a:t>			</a:t>
            </a:r>
          </a:p>
          <a:p>
            <a:pPr marL="0" indent="0" algn="just">
              <a:buNone/>
              <a:defRPr/>
            </a:pPr>
            <a:r>
              <a:rPr lang="tr-TR" altLang="en-US" sz="2800" b="1" dirty="0" err="1">
                <a:latin typeface="Times New Roman" panose="02020603050405020304" pitchFamily="18" charset="0"/>
                <a:cs typeface="Times New Roman" panose="02020603050405020304" pitchFamily="18" charset="0"/>
              </a:rPr>
              <a:t>Erasmus</a:t>
            </a:r>
            <a:r>
              <a:rPr lang="tr-TR" altLang="en-US" sz="2800" b="1" dirty="0">
                <a:latin typeface="Times New Roman" panose="02020603050405020304" pitchFamily="18" charset="0"/>
                <a:cs typeface="Times New Roman" panose="02020603050405020304" pitchFamily="18" charset="0"/>
              </a:rPr>
              <a:t> Değişim Hareketliliğinden yaralanmak isteyen öğrencilerin</a:t>
            </a:r>
            <a:r>
              <a:rPr lang="tr-TR" altLang="en-US" sz="2800" dirty="0">
                <a:latin typeface="Times New Roman" panose="02020603050405020304" pitchFamily="18" charset="0"/>
                <a:cs typeface="Times New Roman" panose="02020603050405020304" pitchFamily="18" charset="0"/>
              </a:rPr>
              <a:t>, Y. Diller Y.O.’</a:t>
            </a:r>
            <a:r>
              <a:rPr lang="tr-TR" altLang="en-US" sz="2800" dirty="0" err="1">
                <a:latin typeface="Times New Roman" panose="02020603050405020304" pitchFamily="18" charset="0"/>
                <a:cs typeface="Times New Roman" panose="02020603050405020304" pitchFamily="18" charset="0"/>
              </a:rPr>
              <a:t>nun</a:t>
            </a:r>
            <a:r>
              <a:rPr lang="tr-TR" altLang="en-US" sz="2800" dirty="0">
                <a:latin typeface="Times New Roman" panose="02020603050405020304" pitchFamily="18" charset="0"/>
                <a:cs typeface="Times New Roman" panose="02020603050405020304" pitchFamily="18" charset="0"/>
              </a:rPr>
              <a:t> </a:t>
            </a:r>
            <a:r>
              <a:rPr lang="tr-TR" altLang="en-US" sz="2800" dirty="0">
                <a:solidFill>
                  <a:srgbClr val="FF0000"/>
                </a:solidFill>
                <a:latin typeface="Times New Roman" panose="02020603050405020304" pitchFamily="18" charset="0"/>
                <a:cs typeface="Times New Roman" panose="02020603050405020304" pitchFamily="18" charset="0"/>
              </a:rPr>
              <a:t>Eylül / Ocak / Haziran </a:t>
            </a:r>
            <a:r>
              <a:rPr lang="tr-TR" altLang="en-US" sz="2800" dirty="0">
                <a:latin typeface="Times New Roman" panose="02020603050405020304" pitchFamily="18" charset="0"/>
                <a:cs typeface="Times New Roman" panose="02020603050405020304" pitchFamily="18" charset="0"/>
              </a:rPr>
              <a:t>aylarında açmış olduğu Y. Dil Yeterlilik sınavlarına girmeleri gerekmektedir.</a:t>
            </a:r>
          </a:p>
          <a:p>
            <a:pPr marL="0" indent="0" algn="just">
              <a:buNone/>
              <a:defRPr/>
            </a:pPr>
            <a:r>
              <a:rPr lang="tr-TR" altLang="en-US" sz="2800" dirty="0">
                <a:latin typeface="Times New Roman" panose="02020603050405020304" pitchFamily="18" charset="0"/>
                <a:cs typeface="Times New Roman" panose="02020603050405020304" pitchFamily="18" charset="0"/>
              </a:rPr>
              <a:t>Ya da, Y. Dil yeterlilik skorunu gösteren </a:t>
            </a:r>
            <a:r>
              <a:rPr lang="tr-TR" altLang="tr-TR" sz="2800" b="1" dirty="0">
                <a:latin typeface="Times New Roman" panose="02020603050405020304" pitchFamily="18" charset="0"/>
                <a:cs typeface="Times New Roman" panose="02020603050405020304" pitchFamily="18" charset="0"/>
              </a:rPr>
              <a:t>son </a:t>
            </a:r>
            <a:r>
              <a:rPr lang="tr-TR" altLang="en-US" sz="2800" b="1" dirty="0">
                <a:latin typeface="Times New Roman" panose="02020603050405020304" pitchFamily="18" charset="0"/>
                <a:cs typeface="Times New Roman" panose="02020603050405020304" pitchFamily="18" charset="0"/>
              </a:rPr>
              <a:t>2 yıla ait</a:t>
            </a:r>
            <a:r>
              <a:rPr lang="tr-TR" altLang="en-US" sz="2800" dirty="0">
                <a:latin typeface="Times New Roman" panose="02020603050405020304" pitchFamily="18" charset="0"/>
                <a:cs typeface="Times New Roman" panose="02020603050405020304" pitchFamily="18" charset="0"/>
              </a:rPr>
              <a:t> ellerinde hazır geçerli bir belge (AİBÜ YDYO Y. Dil Yeterlilik; </a:t>
            </a:r>
            <a:r>
              <a:rPr lang="tr-TR" altLang="tr-TR" sz="2800" dirty="0">
                <a:latin typeface="Times New Roman" panose="02020603050405020304" pitchFamily="18" charset="0"/>
                <a:cs typeface="Times New Roman" panose="02020603050405020304" pitchFamily="18" charset="0"/>
              </a:rPr>
              <a:t>YDS/TOEFL vb. ÖSYM tarafından eşdeğerliği kabul edilen, hazırlık sınıfı final notu</a:t>
            </a:r>
            <a:r>
              <a:rPr lang="tr-TR" altLang="en-US" sz="2800" dirty="0">
                <a:latin typeface="Times New Roman" panose="02020603050405020304" pitchFamily="18" charset="0"/>
                <a:cs typeface="Times New Roman" panose="02020603050405020304" pitchFamily="18" charset="0"/>
              </a:rPr>
              <a:t>) olmalıdır.</a:t>
            </a:r>
          </a:p>
        </p:txBody>
      </p:sp>
      <p:sp>
        <p:nvSpPr>
          <p:cNvPr id="14340" name="Slayt Numarası Yer Tutucusu 3">
            <a:extLst>
              <a:ext uri="{FF2B5EF4-FFF2-40B4-BE49-F238E27FC236}">
                <a16:creationId xmlns:a16="http://schemas.microsoft.com/office/drawing/2014/main" id="{4C44FF70-21F9-F230-42F0-044ABB973A0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8ADDB0C1-CF9B-4721-9900-7A7F13500802}" type="slidenum">
              <a:rPr lang="tr-TR" altLang="en-US" sz="1200">
                <a:solidFill>
                  <a:srgbClr val="898989"/>
                </a:solidFill>
                <a:cs typeface="Arial" panose="020B0604020202020204" pitchFamily="34" charset="0"/>
              </a:rPr>
              <a:pPr fontAlgn="base">
                <a:spcBef>
                  <a:spcPct val="0"/>
                </a:spcBef>
                <a:spcAft>
                  <a:spcPct val="0"/>
                </a:spcAft>
                <a:buNone/>
              </a:pPr>
              <a:t>50</a:t>
            </a:fld>
            <a:endParaRPr lang="tr-TR" altLang="en-US" sz="1200">
              <a:solidFill>
                <a:srgbClr val="898989"/>
              </a:solidFill>
              <a:cs typeface="Arial" panose="020B0604020202020204" pitchFamily="34" charset="0"/>
            </a:endParaRPr>
          </a:p>
        </p:txBody>
      </p:sp>
      <p:pic>
        <p:nvPicPr>
          <p:cNvPr id="14341" name="Resim 1">
            <a:extLst>
              <a:ext uri="{FF2B5EF4-FFF2-40B4-BE49-F238E27FC236}">
                <a16:creationId xmlns:a16="http://schemas.microsoft.com/office/drawing/2014/main" id="{81319D5D-F00E-F95F-F607-633F327738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0"/>
            <a:ext cx="47180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a:extLst>
              <a:ext uri="{FF2B5EF4-FFF2-40B4-BE49-F238E27FC236}">
                <a16:creationId xmlns:a16="http://schemas.microsoft.com/office/drawing/2014/main" id="{F0B20F83-2759-994B-32F1-89E73B299FF2}"/>
              </a:ext>
            </a:extLst>
          </p:cNvPr>
          <p:cNvSpPr>
            <a:spLocks noGrp="1"/>
          </p:cNvSpPr>
          <p:nvPr>
            <p:ph type="title"/>
          </p:nvPr>
        </p:nvSpPr>
        <p:spPr>
          <a:xfrm>
            <a:off x="3563341" y="1940607"/>
            <a:ext cx="5293915" cy="782638"/>
          </a:xfrm>
        </p:spPr>
        <p:txBody>
          <a:bodyPr/>
          <a:lstStyle/>
          <a:p>
            <a:pPr algn="l"/>
            <a:r>
              <a:rPr lang="tr-TR" altLang="tr-TR" dirty="0">
                <a:latin typeface="Times New Roman" panose="02020603050405020304" pitchFamily="18" charset="0"/>
                <a:cs typeface="Times New Roman" panose="02020603050405020304" pitchFamily="18" charset="0"/>
              </a:rPr>
              <a:t>Öğrenim Hareketliliği</a:t>
            </a:r>
          </a:p>
        </p:txBody>
      </p:sp>
      <p:sp>
        <p:nvSpPr>
          <p:cNvPr id="19459" name="İçerik Yer Tutucusu 2">
            <a:extLst>
              <a:ext uri="{FF2B5EF4-FFF2-40B4-BE49-F238E27FC236}">
                <a16:creationId xmlns:a16="http://schemas.microsoft.com/office/drawing/2014/main" id="{1F3E4842-EB5F-F375-40E9-83DBA2889BE9}"/>
              </a:ext>
            </a:extLst>
          </p:cNvPr>
          <p:cNvSpPr>
            <a:spLocks noGrp="1"/>
          </p:cNvSpPr>
          <p:nvPr>
            <p:ph idx="1"/>
          </p:nvPr>
        </p:nvSpPr>
        <p:spPr>
          <a:xfrm>
            <a:off x="1300953" y="2635250"/>
            <a:ext cx="9590087" cy="4086226"/>
          </a:xfrm>
        </p:spPr>
        <p:txBody>
          <a:bodyPr/>
          <a:lstStyle/>
          <a:p>
            <a:pPr algn="just">
              <a:lnSpc>
                <a:spcPct val="150000"/>
              </a:lnSpc>
              <a:defRPr/>
            </a:pPr>
            <a:r>
              <a:rPr lang="tr-TR" sz="2400" dirty="0">
                <a:latin typeface="Times New Roman" panose="02020603050405020304" pitchFamily="18" charset="0"/>
                <a:cs typeface="Times New Roman" panose="02020603050405020304" pitchFamily="18" charset="0"/>
              </a:rPr>
              <a:t>Faaliyet, yükseköğretim kurumunda kayıtlı öğrencinin, öğreniminin bir bölümünü kurumlar arası anlaşma ile ortak olunan yurtdışındaki yükseköğretim kurumunda gerçekleştirmesidir. Faaliyet süresi her bir öğrenim kademesi için ayrı ayrı geçerli olmak üzere aynı akademik yıl içerisinde tamamlanabilecek 3 ilâ 12 ay arasında bir süre (1, 2 veya bazı ülkelerin sistemlerine göre 3 dönem) olabilir.  Her dönem için ortalama 30 </a:t>
            </a:r>
            <a:r>
              <a:rPr lang="tr-TR" sz="2400" dirty="0" err="1">
                <a:latin typeface="Times New Roman" panose="02020603050405020304" pitchFamily="18" charset="0"/>
                <a:cs typeface="Times New Roman" panose="02020603050405020304" pitchFamily="18" charset="0"/>
              </a:rPr>
              <a:t>AKTS’ye</a:t>
            </a:r>
            <a:r>
              <a:rPr lang="tr-TR" sz="2400" dirty="0">
                <a:latin typeface="Times New Roman" panose="02020603050405020304" pitchFamily="18" charset="0"/>
                <a:cs typeface="Times New Roman" panose="02020603050405020304" pitchFamily="18" charset="0"/>
              </a:rPr>
              <a:t> denk düşecek ders almak gerekmektedir.</a:t>
            </a:r>
          </a:p>
          <a:p>
            <a:pPr marL="0" indent="0">
              <a:buNone/>
              <a:defRPr/>
            </a:pPr>
            <a:endParaRPr lang="tr-TR" altLang="tr-TR" dirty="0"/>
          </a:p>
        </p:txBody>
      </p:sp>
      <p:sp>
        <p:nvSpPr>
          <p:cNvPr id="15364" name="Slayt Numarası Yer Tutucusu 3">
            <a:extLst>
              <a:ext uri="{FF2B5EF4-FFF2-40B4-BE49-F238E27FC236}">
                <a16:creationId xmlns:a16="http://schemas.microsoft.com/office/drawing/2014/main" id="{2CAC7739-61A6-C723-70C9-4EC1142439B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99A4B9F7-192E-4574-8A58-CBD1989AFEE8}" type="slidenum">
              <a:rPr lang="tr-TR" altLang="en-US" sz="1200">
                <a:solidFill>
                  <a:srgbClr val="898989"/>
                </a:solidFill>
                <a:cs typeface="Arial" panose="020B0604020202020204" pitchFamily="34" charset="0"/>
              </a:rPr>
              <a:pPr fontAlgn="base">
                <a:spcBef>
                  <a:spcPct val="0"/>
                </a:spcBef>
                <a:spcAft>
                  <a:spcPct val="0"/>
                </a:spcAft>
                <a:buNone/>
              </a:pPr>
              <a:t>51</a:t>
            </a:fld>
            <a:endParaRPr lang="tr-TR" altLang="en-US" sz="1200">
              <a:solidFill>
                <a:srgbClr val="898989"/>
              </a:solidFill>
              <a:cs typeface="Arial" panose="020B0604020202020204" pitchFamily="34" charset="0"/>
            </a:endParaRPr>
          </a:p>
        </p:txBody>
      </p:sp>
      <p:pic>
        <p:nvPicPr>
          <p:cNvPr id="15365" name="Resim 4">
            <a:extLst>
              <a:ext uri="{FF2B5EF4-FFF2-40B4-BE49-F238E27FC236}">
                <a16:creationId xmlns:a16="http://schemas.microsoft.com/office/drawing/2014/main" id="{A26886D7-9340-2F62-541D-E0E67E4B05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6972" y="48529"/>
            <a:ext cx="471805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İçerik Yer Tutucusu 2">
            <a:extLst>
              <a:ext uri="{FF2B5EF4-FFF2-40B4-BE49-F238E27FC236}">
                <a16:creationId xmlns:a16="http://schemas.microsoft.com/office/drawing/2014/main" id="{48D3E1D0-758C-4352-4514-6D94A4F01703}"/>
              </a:ext>
            </a:extLst>
          </p:cNvPr>
          <p:cNvSpPr>
            <a:spLocks noGrp="1"/>
          </p:cNvSpPr>
          <p:nvPr>
            <p:ph idx="1"/>
          </p:nvPr>
        </p:nvSpPr>
        <p:spPr>
          <a:xfrm>
            <a:off x="1409246" y="2029279"/>
            <a:ext cx="9373507" cy="4509634"/>
          </a:xfrm>
        </p:spPr>
        <p:txBody>
          <a:bodyPr/>
          <a:lstStyle/>
          <a:p>
            <a:pPr marL="0" indent="0">
              <a:buNone/>
            </a:pPr>
            <a:r>
              <a:rPr lang="tr-TR" altLang="tr-TR" sz="4400" dirty="0">
                <a:latin typeface="Times New Roman" panose="02020603050405020304" pitchFamily="18" charset="0"/>
                <a:cs typeface="Times New Roman" panose="02020603050405020304" pitchFamily="18" charset="0"/>
              </a:rPr>
              <a:t>                 Staj Hareketliliği</a:t>
            </a:r>
          </a:p>
          <a:p>
            <a:pPr algn="just">
              <a:lnSpc>
                <a:spcPct val="150000"/>
              </a:lnSpc>
            </a:pPr>
            <a:r>
              <a:rPr lang="tr-TR" altLang="tr-TR" sz="2400" dirty="0">
                <a:latin typeface="Times New Roman" panose="02020603050405020304" pitchFamily="18" charset="0"/>
                <a:cs typeface="Times New Roman" panose="02020603050405020304" pitchFamily="18" charset="0"/>
              </a:rPr>
              <a:t>Faaliyet, yükseköğretim kurumunda kayıtlı öğrencinin yurtdışındaki bir işletmede staj yapmasıdır. “Staj”, bir yararlanıcının programa katılan başka bir ülkedeki bir işletme veya organizasyon bünyesindeki mesleki eğitim alma ve/veya çalışma deneyimi kazanma sürecidir. En az 2 ay olmak üzere her akademik kademede 12 aya kadar staj yapılabilir. Başvuru koşulları Erasmus Koordinatörlüğü tarafından önceden duyurulur.</a:t>
            </a:r>
          </a:p>
          <a:p>
            <a:endParaRPr lang="tr-TR" altLang="tr-TR" sz="2800" dirty="0"/>
          </a:p>
        </p:txBody>
      </p:sp>
      <p:sp>
        <p:nvSpPr>
          <p:cNvPr id="16387" name="Slayt Numarası Yer Tutucusu 3">
            <a:extLst>
              <a:ext uri="{FF2B5EF4-FFF2-40B4-BE49-F238E27FC236}">
                <a16:creationId xmlns:a16="http://schemas.microsoft.com/office/drawing/2014/main" id="{2FEE739E-7ABB-5867-70AE-E11E945B939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3D30FA47-9338-4CCE-9A76-FAFE90270C5C}" type="slidenum">
              <a:rPr lang="tr-TR" altLang="en-US" sz="1200">
                <a:solidFill>
                  <a:srgbClr val="898989"/>
                </a:solidFill>
                <a:cs typeface="Arial" panose="020B0604020202020204" pitchFamily="34" charset="0"/>
              </a:rPr>
              <a:pPr fontAlgn="base">
                <a:spcBef>
                  <a:spcPct val="0"/>
                </a:spcBef>
                <a:spcAft>
                  <a:spcPct val="0"/>
                </a:spcAft>
                <a:buNone/>
              </a:pPr>
              <a:t>52</a:t>
            </a:fld>
            <a:endParaRPr lang="tr-TR" altLang="en-US" sz="1200">
              <a:solidFill>
                <a:srgbClr val="898989"/>
              </a:solidFill>
              <a:cs typeface="Arial" panose="020B0604020202020204" pitchFamily="34" charset="0"/>
            </a:endParaRPr>
          </a:p>
        </p:txBody>
      </p:sp>
      <p:pic>
        <p:nvPicPr>
          <p:cNvPr id="16388" name="Resim 1">
            <a:extLst>
              <a:ext uri="{FF2B5EF4-FFF2-40B4-BE49-F238E27FC236}">
                <a16:creationId xmlns:a16="http://schemas.microsoft.com/office/drawing/2014/main" id="{92C35B3A-B707-3882-7100-51AAF1CBF0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0439" y="84592"/>
            <a:ext cx="471963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Resim 4">
            <a:extLst>
              <a:ext uri="{FF2B5EF4-FFF2-40B4-BE49-F238E27FC236}">
                <a16:creationId xmlns:a16="http://schemas.microsoft.com/office/drawing/2014/main" id="{B2EA545E-B356-4BEF-4BB5-2CF3E80BB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127000"/>
            <a:ext cx="471805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İçerik Yer Tutucusu 2">
            <a:extLst>
              <a:ext uri="{FF2B5EF4-FFF2-40B4-BE49-F238E27FC236}">
                <a16:creationId xmlns:a16="http://schemas.microsoft.com/office/drawing/2014/main" id="{68694364-1354-543A-0BC3-9F97B4002525}"/>
              </a:ext>
            </a:extLst>
          </p:cNvPr>
          <p:cNvSpPr>
            <a:spLocks noGrp="1"/>
          </p:cNvSpPr>
          <p:nvPr>
            <p:ph idx="1"/>
          </p:nvPr>
        </p:nvSpPr>
        <p:spPr>
          <a:xfrm>
            <a:off x="2279651" y="1558926"/>
            <a:ext cx="7777163" cy="4678363"/>
          </a:xfrm>
        </p:spPr>
        <p:txBody>
          <a:bodyPr/>
          <a:lstStyle/>
          <a:p>
            <a:pPr marL="0" indent="0" algn="just">
              <a:buNone/>
            </a:pPr>
            <a:r>
              <a:rPr lang="tr-TR" altLang="tr-TR" dirty="0">
                <a:latin typeface="Times New Roman" panose="02020603050405020304" pitchFamily="18" charset="0"/>
                <a:cs typeface="Times New Roman" panose="02020603050405020304" pitchFamily="18" charset="0"/>
              </a:rPr>
              <a:t>Biz ne zaman gönderiyoruz?</a:t>
            </a:r>
          </a:p>
          <a:p>
            <a:pPr algn="just"/>
            <a:r>
              <a:rPr lang="tr-TR" altLang="tr-TR" dirty="0">
                <a:latin typeface="Times New Roman" panose="02020603050405020304" pitchFamily="18" charset="0"/>
                <a:cs typeface="Times New Roman" panose="02020603050405020304" pitchFamily="18" charset="0"/>
              </a:rPr>
              <a:t>Dönem uzamasını önlemek için 4. sınıfı tercih ediyoruz. </a:t>
            </a:r>
          </a:p>
          <a:p>
            <a:pPr algn="just"/>
            <a:r>
              <a:rPr lang="tr-TR" altLang="tr-TR" dirty="0">
                <a:latin typeface="Times New Roman" panose="02020603050405020304" pitchFamily="18" charset="0"/>
                <a:cs typeface="Times New Roman" panose="02020603050405020304" pitchFamily="18" charset="0"/>
              </a:rPr>
              <a:t>Ancak dönem uzamasını sorun etmeyen öğrenci 2. sınıftan itibaren hareketliliğe katılabilir. </a:t>
            </a:r>
          </a:p>
        </p:txBody>
      </p:sp>
      <p:sp>
        <p:nvSpPr>
          <p:cNvPr id="17412" name="Slayt Numarası Yer Tutucusu 3">
            <a:extLst>
              <a:ext uri="{FF2B5EF4-FFF2-40B4-BE49-F238E27FC236}">
                <a16:creationId xmlns:a16="http://schemas.microsoft.com/office/drawing/2014/main" id="{0CCD3531-8B94-E927-901B-534BB16711C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64CB6567-346E-491B-89D4-897EFF122229}" type="slidenum">
              <a:rPr lang="tr-TR" altLang="en-US" sz="1200">
                <a:solidFill>
                  <a:srgbClr val="898989"/>
                </a:solidFill>
                <a:cs typeface="Arial" panose="020B0604020202020204" pitchFamily="34" charset="0"/>
              </a:rPr>
              <a:pPr fontAlgn="base">
                <a:spcBef>
                  <a:spcPct val="0"/>
                </a:spcBef>
                <a:spcAft>
                  <a:spcPct val="0"/>
                </a:spcAft>
                <a:buNone/>
              </a:pPr>
              <a:t>53</a:t>
            </a:fld>
            <a:endParaRPr lang="tr-TR" altLang="en-US" sz="1200">
              <a:solidFill>
                <a:srgbClr val="898989"/>
              </a:solidFill>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Resim 5">
            <a:extLst>
              <a:ext uri="{FF2B5EF4-FFF2-40B4-BE49-F238E27FC236}">
                <a16:creationId xmlns:a16="http://schemas.microsoft.com/office/drawing/2014/main" id="{40B2C4AE-F2A0-7DA5-72DD-B6B31FC0D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738" y="0"/>
            <a:ext cx="4038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Başlık 1">
            <a:extLst>
              <a:ext uri="{FF2B5EF4-FFF2-40B4-BE49-F238E27FC236}">
                <a16:creationId xmlns:a16="http://schemas.microsoft.com/office/drawing/2014/main" id="{EEF1CE95-B404-AC53-9F28-AEB26A0C588F}"/>
              </a:ext>
            </a:extLst>
          </p:cNvPr>
          <p:cNvSpPr>
            <a:spLocks noGrp="1"/>
          </p:cNvSpPr>
          <p:nvPr>
            <p:ph type="title"/>
          </p:nvPr>
        </p:nvSpPr>
        <p:spPr>
          <a:xfrm>
            <a:off x="415446" y="731836"/>
            <a:ext cx="8229600" cy="1663700"/>
          </a:xfrm>
        </p:spPr>
        <p:txBody>
          <a:bodyPr/>
          <a:lstStyle/>
          <a:p>
            <a:pPr algn="l"/>
            <a:br>
              <a:rPr lang="tr-TR" altLang="tr-TR" dirty="0">
                <a:latin typeface="Times New Roman" panose="02020603050405020304" pitchFamily="18" charset="0"/>
                <a:cs typeface="Times New Roman" panose="02020603050405020304" pitchFamily="18" charset="0"/>
              </a:rPr>
            </a:br>
            <a:r>
              <a:rPr lang="tr-TR" altLang="tr-TR" dirty="0">
                <a:latin typeface="Times New Roman" panose="02020603050405020304" pitchFamily="18" charset="0"/>
                <a:cs typeface="Times New Roman" panose="02020603050405020304" pitchFamily="18" charset="0"/>
              </a:rPr>
              <a:t>ORTAKLARIMIZ</a:t>
            </a:r>
          </a:p>
        </p:txBody>
      </p:sp>
      <p:sp>
        <p:nvSpPr>
          <p:cNvPr id="18436" name="İçerik Yer Tutucusu 2">
            <a:extLst>
              <a:ext uri="{FF2B5EF4-FFF2-40B4-BE49-F238E27FC236}">
                <a16:creationId xmlns:a16="http://schemas.microsoft.com/office/drawing/2014/main" id="{9A141A4F-C8CD-8000-2CA5-E65B6D5C8D15}"/>
              </a:ext>
            </a:extLst>
          </p:cNvPr>
          <p:cNvSpPr>
            <a:spLocks noGrp="1"/>
          </p:cNvSpPr>
          <p:nvPr>
            <p:ph sz="half" idx="1"/>
          </p:nvPr>
        </p:nvSpPr>
        <p:spPr>
          <a:xfrm>
            <a:off x="776613" y="2276873"/>
            <a:ext cx="8655485" cy="3849291"/>
          </a:xfrm>
        </p:spPr>
        <p:txBody>
          <a:bodyPr/>
          <a:lstStyle/>
          <a:p>
            <a:pPr marL="0" indent="0">
              <a:buNone/>
            </a:pPr>
            <a:endParaRPr lang="tr-TR" altLang="tr-TR" dirty="0">
              <a:latin typeface="Times New Roman" panose="02020603050405020304" pitchFamily="18" charset="0"/>
              <a:cs typeface="Times New Roman" panose="02020603050405020304" pitchFamily="18" charset="0"/>
            </a:endParaRPr>
          </a:p>
          <a:p>
            <a:r>
              <a:rPr lang="tr-TR" altLang="tr-TR" dirty="0" err="1">
                <a:latin typeface="Times New Roman" panose="02020603050405020304" pitchFamily="18" charset="0"/>
                <a:cs typeface="Times New Roman" panose="02020603050405020304" pitchFamily="18" charset="0"/>
              </a:rPr>
              <a:t>Çekya</a:t>
            </a:r>
            <a:endParaRPr lang="tr-TR" altLang="tr-TR" dirty="0">
              <a:latin typeface="Times New Roman" panose="02020603050405020304" pitchFamily="18" charset="0"/>
              <a:cs typeface="Times New Roman" panose="02020603050405020304" pitchFamily="18" charset="0"/>
            </a:endParaRPr>
          </a:p>
          <a:p>
            <a:r>
              <a:rPr lang="tr-TR" altLang="tr-TR" dirty="0">
                <a:latin typeface="Times New Roman" panose="02020603050405020304" pitchFamily="18" charset="0"/>
                <a:cs typeface="Times New Roman" panose="02020603050405020304" pitchFamily="18" charset="0"/>
              </a:rPr>
              <a:t>Litvanya</a:t>
            </a:r>
          </a:p>
          <a:p>
            <a:r>
              <a:rPr lang="tr-TR" altLang="tr-TR" dirty="0">
                <a:latin typeface="Times New Roman" panose="02020603050405020304" pitchFamily="18" charset="0"/>
                <a:cs typeface="Times New Roman" panose="02020603050405020304" pitchFamily="18" charset="0"/>
              </a:rPr>
              <a:t>Polonya</a:t>
            </a:r>
          </a:p>
          <a:p>
            <a:r>
              <a:rPr lang="tr-TR" altLang="tr-TR" dirty="0">
                <a:latin typeface="Times New Roman" panose="02020603050405020304" pitchFamily="18" charset="0"/>
                <a:cs typeface="Times New Roman" panose="02020603050405020304" pitchFamily="18" charset="0"/>
              </a:rPr>
              <a:t>Makedonya </a:t>
            </a:r>
          </a:p>
          <a:p>
            <a:r>
              <a:rPr lang="tr-TR" altLang="tr-TR" dirty="0">
                <a:latin typeface="Times New Roman" panose="02020603050405020304" pitchFamily="18" charset="0"/>
                <a:cs typeface="Times New Roman" panose="02020603050405020304" pitchFamily="18" charset="0"/>
              </a:rPr>
              <a:t>Romanya (iki okul)</a:t>
            </a:r>
          </a:p>
          <a:p>
            <a:endParaRPr lang="tr-TR" altLang="tr-TR" dirty="0"/>
          </a:p>
        </p:txBody>
      </p:sp>
      <p:sp>
        <p:nvSpPr>
          <p:cNvPr id="18437" name="İçerik Yer Tutucusu 3">
            <a:extLst>
              <a:ext uri="{FF2B5EF4-FFF2-40B4-BE49-F238E27FC236}">
                <a16:creationId xmlns:a16="http://schemas.microsoft.com/office/drawing/2014/main" id="{4278FCFC-C24E-9958-1DCC-81876EB0E36E}"/>
              </a:ext>
            </a:extLst>
          </p:cNvPr>
          <p:cNvSpPr>
            <a:spLocks noGrp="1"/>
          </p:cNvSpPr>
          <p:nvPr>
            <p:ph sz="half" idx="2"/>
          </p:nvPr>
        </p:nvSpPr>
        <p:spPr>
          <a:xfrm>
            <a:off x="7248678" y="2580945"/>
            <a:ext cx="4038600" cy="3417243"/>
          </a:xfrm>
        </p:spPr>
        <p:txBody>
          <a:bodyPr/>
          <a:lstStyle/>
          <a:p>
            <a:endParaRPr lang="tr-TR" altLang="tr-TR" dirty="0">
              <a:latin typeface="Times New Roman" panose="02020603050405020304" pitchFamily="18" charset="0"/>
              <a:cs typeface="Times New Roman" panose="02020603050405020304" pitchFamily="18" charset="0"/>
            </a:endParaRPr>
          </a:p>
          <a:p>
            <a:pPr marL="0" indent="0">
              <a:buNone/>
            </a:pPr>
            <a:r>
              <a:rPr lang="tr-TR" altLang="tr-TR" dirty="0">
                <a:latin typeface="Times New Roman" panose="02020603050405020304" pitchFamily="18" charset="0"/>
                <a:cs typeface="Times New Roman" panose="02020603050405020304" pitchFamily="18" charset="0"/>
              </a:rPr>
              <a:t>    KA107 anlaşması ile (proje kapsamında)</a:t>
            </a:r>
          </a:p>
          <a:p>
            <a:r>
              <a:rPr lang="tr-TR" altLang="tr-TR" dirty="0" err="1">
                <a:latin typeface="Times New Roman" panose="02020603050405020304" pitchFamily="18" charset="0"/>
                <a:cs typeface="Times New Roman" panose="02020603050405020304" pitchFamily="18" charset="0"/>
              </a:rPr>
              <a:t>Kosava</a:t>
            </a:r>
            <a:r>
              <a:rPr lang="tr-TR" altLang="tr-TR" dirty="0">
                <a:latin typeface="Times New Roman" panose="02020603050405020304" pitchFamily="18" charset="0"/>
                <a:cs typeface="Times New Roman" panose="02020603050405020304" pitchFamily="18" charset="0"/>
              </a:rPr>
              <a:t> </a:t>
            </a:r>
          </a:p>
          <a:p>
            <a:r>
              <a:rPr lang="tr-TR" altLang="tr-TR" dirty="0">
                <a:latin typeface="Times New Roman" panose="02020603050405020304" pitchFamily="18" charset="0"/>
                <a:cs typeface="Times New Roman" panose="02020603050405020304" pitchFamily="18" charset="0"/>
              </a:rPr>
              <a:t>Ürdün</a:t>
            </a:r>
          </a:p>
          <a:p>
            <a:r>
              <a:rPr lang="tr-TR" altLang="tr-TR" dirty="0">
                <a:latin typeface="Times New Roman" panose="02020603050405020304" pitchFamily="18" charset="0"/>
                <a:cs typeface="Times New Roman" panose="02020603050405020304" pitchFamily="18" charset="0"/>
              </a:rPr>
              <a:t>Arnavutluk</a:t>
            </a:r>
          </a:p>
        </p:txBody>
      </p:sp>
      <p:sp>
        <p:nvSpPr>
          <p:cNvPr id="18438" name="Slayt Numarası Yer Tutucusu 4">
            <a:extLst>
              <a:ext uri="{FF2B5EF4-FFF2-40B4-BE49-F238E27FC236}">
                <a16:creationId xmlns:a16="http://schemas.microsoft.com/office/drawing/2014/main" id="{FCCEF44B-9CA6-3738-1723-9EB44E9D446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51CFE61B-CF75-412A-89B2-5C6523405CA0}" type="slidenum">
              <a:rPr lang="tr-TR" altLang="en-US">
                <a:solidFill>
                  <a:srgbClr val="898989"/>
                </a:solidFill>
                <a:latin typeface="Calibri" panose="020F0502020204030204" pitchFamily="34" charset="0"/>
              </a:rPr>
              <a:pPr fontAlgn="base">
                <a:spcBef>
                  <a:spcPct val="0"/>
                </a:spcBef>
                <a:spcAft>
                  <a:spcPct val="0"/>
                </a:spcAft>
              </a:pPr>
              <a:t>54</a:t>
            </a:fld>
            <a:endParaRPr lang="tr-TR" altLang="en-US">
              <a:solidFill>
                <a:srgbClr val="898989"/>
              </a:solidFill>
              <a:latin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Unvan 1">
            <a:extLst>
              <a:ext uri="{FF2B5EF4-FFF2-40B4-BE49-F238E27FC236}">
                <a16:creationId xmlns:a16="http://schemas.microsoft.com/office/drawing/2014/main" id="{F8A2F28F-7DBF-4CE0-E6EF-4D2D72AF4CAD}"/>
              </a:ext>
            </a:extLst>
          </p:cNvPr>
          <p:cNvSpPr>
            <a:spLocks noGrp="1"/>
          </p:cNvSpPr>
          <p:nvPr>
            <p:ph type="title"/>
          </p:nvPr>
        </p:nvSpPr>
        <p:spPr>
          <a:xfrm>
            <a:off x="1847850" y="2492375"/>
            <a:ext cx="8229600" cy="1143000"/>
          </a:xfrm>
        </p:spPr>
        <p:txBody>
          <a:bodyPr/>
          <a:lstStyle/>
          <a:p>
            <a:r>
              <a:rPr lang="tr-TR" altLang="tr-TR" dirty="0">
                <a:latin typeface="Times New Roman" panose="02020603050405020304" pitchFamily="18" charset="0"/>
                <a:cs typeface="Times New Roman" panose="02020603050405020304" pitchFamily="18" charset="0"/>
              </a:rPr>
              <a:t>Bölüm Erasmus Koordinatörlerinin Görevleri</a:t>
            </a:r>
          </a:p>
        </p:txBody>
      </p:sp>
      <p:sp>
        <p:nvSpPr>
          <p:cNvPr id="19459" name="İçerik Yer Tutucusu 2">
            <a:extLst>
              <a:ext uri="{FF2B5EF4-FFF2-40B4-BE49-F238E27FC236}">
                <a16:creationId xmlns:a16="http://schemas.microsoft.com/office/drawing/2014/main" id="{2295E10C-82BD-ED25-A171-B9FB9913A6CB}"/>
              </a:ext>
            </a:extLst>
          </p:cNvPr>
          <p:cNvSpPr>
            <a:spLocks noGrp="1"/>
          </p:cNvSpPr>
          <p:nvPr>
            <p:ph idx="1"/>
          </p:nvPr>
        </p:nvSpPr>
        <p:spPr>
          <a:xfrm>
            <a:off x="1847850" y="3789363"/>
            <a:ext cx="8229600" cy="4525962"/>
          </a:xfrm>
        </p:spPr>
        <p:txBody>
          <a:bodyPr/>
          <a:lstStyle/>
          <a:p>
            <a:pPr algn="just"/>
            <a:r>
              <a:rPr lang="tr-TR" altLang="tr-TR" dirty="0">
                <a:solidFill>
                  <a:srgbClr val="FF0000"/>
                </a:solidFill>
                <a:latin typeface="Times New Roman" panose="02020603050405020304" pitchFamily="18" charset="0"/>
                <a:cs typeface="Times New Roman" panose="02020603050405020304" pitchFamily="18" charset="0"/>
              </a:rPr>
              <a:t>1-</a:t>
            </a:r>
            <a:r>
              <a:rPr lang="tr-TR" altLang="tr-TR" dirty="0">
                <a:latin typeface="Times New Roman" panose="02020603050405020304" pitchFamily="18" charset="0"/>
                <a:cs typeface="Times New Roman" panose="02020603050405020304" pitchFamily="18" charset="0"/>
              </a:rPr>
              <a:t> Seçilen öğrencinin Learning </a:t>
            </a:r>
            <a:r>
              <a:rPr lang="tr-TR" altLang="tr-TR" dirty="0" err="1">
                <a:latin typeface="Times New Roman" panose="02020603050405020304" pitchFamily="18" charset="0"/>
                <a:cs typeface="Times New Roman" panose="02020603050405020304" pitchFamily="18" charset="0"/>
              </a:rPr>
              <a:t>Agreement</a:t>
            </a:r>
            <a:r>
              <a:rPr lang="tr-TR" altLang="tr-TR" dirty="0">
                <a:latin typeface="Times New Roman" panose="02020603050405020304" pitchFamily="18" charset="0"/>
                <a:cs typeface="Times New Roman" panose="02020603050405020304" pitchFamily="18" charset="0"/>
              </a:rPr>
              <a:t> belgesinin doldurulmasında yardımcı olmak ve onay vermek.</a:t>
            </a:r>
          </a:p>
          <a:p>
            <a:pPr algn="just"/>
            <a:r>
              <a:rPr lang="tr-TR" altLang="tr-TR" dirty="0">
                <a:solidFill>
                  <a:srgbClr val="FF0000"/>
                </a:solidFill>
                <a:latin typeface="Times New Roman" panose="02020603050405020304" pitchFamily="18" charset="0"/>
                <a:cs typeface="Times New Roman" panose="02020603050405020304" pitchFamily="18" charset="0"/>
              </a:rPr>
              <a:t>2-</a:t>
            </a:r>
            <a:r>
              <a:rPr lang="tr-TR" altLang="tr-TR" dirty="0">
                <a:latin typeface="Times New Roman" panose="02020603050405020304" pitchFamily="18" charset="0"/>
                <a:cs typeface="Times New Roman" panose="02020603050405020304" pitchFamily="18" charset="0"/>
              </a:rPr>
              <a:t> Öğrencinin yurt dışında alacağı dersleri ve bunlara karşılık gelecek dersleri belirlemek</a:t>
            </a:r>
            <a:r>
              <a:rPr lang="tr-TR" altLang="tr-TR" dirty="0"/>
              <a:t>.									</a:t>
            </a:r>
          </a:p>
        </p:txBody>
      </p:sp>
      <p:sp>
        <p:nvSpPr>
          <p:cNvPr id="19460" name="Slayt Numarası Yer Tutucusu 3">
            <a:extLst>
              <a:ext uri="{FF2B5EF4-FFF2-40B4-BE49-F238E27FC236}">
                <a16:creationId xmlns:a16="http://schemas.microsoft.com/office/drawing/2014/main" id="{BBE09695-733D-38F6-D405-3D98533C2CE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C9CD3B17-A6AF-4F28-9E04-22F8A4202C70}" type="slidenum">
              <a:rPr lang="tr-TR" altLang="en-US" sz="1200">
                <a:solidFill>
                  <a:srgbClr val="898989"/>
                </a:solidFill>
                <a:cs typeface="Arial" panose="020B0604020202020204" pitchFamily="34" charset="0"/>
              </a:rPr>
              <a:pPr fontAlgn="base">
                <a:spcBef>
                  <a:spcPct val="0"/>
                </a:spcBef>
                <a:spcAft>
                  <a:spcPct val="0"/>
                </a:spcAft>
                <a:buNone/>
              </a:pPr>
              <a:t>55</a:t>
            </a:fld>
            <a:endParaRPr lang="tr-TR" altLang="en-US" sz="1200" dirty="0">
              <a:solidFill>
                <a:srgbClr val="898989"/>
              </a:solidFill>
              <a:cs typeface="Arial" panose="020B0604020202020204" pitchFamily="34" charset="0"/>
            </a:endParaRPr>
          </a:p>
        </p:txBody>
      </p:sp>
      <p:pic>
        <p:nvPicPr>
          <p:cNvPr id="19461" name="Resim 1">
            <a:extLst>
              <a:ext uri="{FF2B5EF4-FFF2-40B4-BE49-F238E27FC236}">
                <a16:creationId xmlns:a16="http://schemas.microsoft.com/office/drawing/2014/main" id="{584FDA03-274D-D615-8831-E9316A60DE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625" y="333375"/>
            <a:ext cx="471805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İçerik Yer Tutucusu 2">
            <a:extLst>
              <a:ext uri="{FF2B5EF4-FFF2-40B4-BE49-F238E27FC236}">
                <a16:creationId xmlns:a16="http://schemas.microsoft.com/office/drawing/2014/main" id="{42B11827-1D8B-7770-962D-E95103F95EFD}"/>
              </a:ext>
            </a:extLst>
          </p:cNvPr>
          <p:cNvSpPr>
            <a:spLocks noGrp="1"/>
          </p:cNvSpPr>
          <p:nvPr>
            <p:ph idx="1"/>
          </p:nvPr>
        </p:nvSpPr>
        <p:spPr>
          <a:xfrm>
            <a:off x="2130653" y="2332038"/>
            <a:ext cx="8229600" cy="4525962"/>
          </a:xfrm>
        </p:spPr>
        <p:txBody>
          <a:bodyPr/>
          <a:lstStyle/>
          <a:p>
            <a:pPr algn="just"/>
            <a:r>
              <a:rPr lang="tr-TR" altLang="tr-TR" sz="2800" dirty="0">
                <a:solidFill>
                  <a:srgbClr val="FF0000"/>
                </a:solidFill>
                <a:latin typeface="Times New Roman" panose="02020603050405020304" pitchFamily="18" charset="0"/>
                <a:cs typeface="Times New Roman" panose="02020603050405020304" pitchFamily="18" charset="0"/>
              </a:rPr>
              <a:t>3- </a:t>
            </a:r>
            <a:r>
              <a:rPr lang="tr-TR" altLang="tr-TR" sz="2800" dirty="0">
                <a:latin typeface="Times New Roman" panose="02020603050405020304" pitchFamily="18" charset="0"/>
                <a:cs typeface="Times New Roman" panose="02020603050405020304" pitchFamily="18" charset="0"/>
              </a:rPr>
              <a:t>Seçilen derslerin fakülte/enstitü/bölüm kurullarından geçmesini sağlamak.</a:t>
            </a:r>
          </a:p>
          <a:p>
            <a:pPr algn="just"/>
            <a:endParaRPr lang="tr-TR" altLang="tr-TR" sz="2800" dirty="0">
              <a:latin typeface="Times New Roman" panose="02020603050405020304" pitchFamily="18" charset="0"/>
              <a:cs typeface="Times New Roman" panose="02020603050405020304" pitchFamily="18" charset="0"/>
            </a:endParaRPr>
          </a:p>
          <a:p>
            <a:pPr algn="just"/>
            <a:r>
              <a:rPr lang="tr-TR" altLang="tr-TR" sz="2800" dirty="0">
                <a:solidFill>
                  <a:srgbClr val="FF0000"/>
                </a:solidFill>
                <a:latin typeface="Times New Roman" panose="02020603050405020304" pitchFamily="18" charset="0"/>
                <a:cs typeface="Times New Roman" panose="02020603050405020304" pitchFamily="18" charset="0"/>
              </a:rPr>
              <a:t>4-</a:t>
            </a:r>
            <a:r>
              <a:rPr lang="tr-TR" altLang="tr-TR" sz="2800" dirty="0">
                <a:latin typeface="Times New Roman" panose="02020603050405020304" pitchFamily="18" charset="0"/>
                <a:cs typeface="Times New Roman" panose="02020603050405020304" pitchFamily="18" charset="0"/>
              </a:rPr>
              <a:t> Öğrenci yurt dışındayken yapmış olduğu ders değişiklerini onaylamak ve kuruldan geçmesini sağlamak.</a:t>
            </a:r>
          </a:p>
          <a:p>
            <a:endParaRPr lang="tr-TR" altLang="tr-TR" dirty="0"/>
          </a:p>
          <a:p>
            <a:endParaRPr lang="tr-TR" altLang="tr-TR" dirty="0"/>
          </a:p>
        </p:txBody>
      </p:sp>
      <p:sp>
        <p:nvSpPr>
          <p:cNvPr id="20484" name="Slayt Numarası Yer Tutucusu 3">
            <a:extLst>
              <a:ext uri="{FF2B5EF4-FFF2-40B4-BE49-F238E27FC236}">
                <a16:creationId xmlns:a16="http://schemas.microsoft.com/office/drawing/2014/main" id="{45A8F3B9-7423-1DDE-D59A-8E2DBD851A7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159F4457-3EE6-45AC-A124-4444EBA0BA79}" type="slidenum">
              <a:rPr lang="tr-TR" altLang="en-US" sz="1200">
                <a:solidFill>
                  <a:srgbClr val="898989"/>
                </a:solidFill>
                <a:cs typeface="Arial" panose="020B0604020202020204" pitchFamily="34" charset="0"/>
              </a:rPr>
              <a:pPr fontAlgn="base">
                <a:spcBef>
                  <a:spcPct val="0"/>
                </a:spcBef>
                <a:spcAft>
                  <a:spcPct val="0"/>
                </a:spcAft>
                <a:buNone/>
              </a:pPr>
              <a:t>56</a:t>
            </a:fld>
            <a:endParaRPr lang="tr-TR" altLang="en-US" sz="1200">
              <a:solidFill>
                <a:srgbClr val="898989"/>
              </a:solidFill>
              <a:cs typeface="Arial" panose="020B0604020202020204" pitchFamily="34" charset="0"/>
            </a:endParaRPr>
          </a:p>
        </p:txBody>
      </p:sp>
      <p:pic>
        <p:nvPicPr>
          <p:cNvPr id="20485" name="Resim 4">
            <a:extLst>
              <a:ext uri="{FF2B5EF4-FFF2-40B4-BE49-F238E27FC236}">
                <a16:creationId xmlns:a16="http://schemas.microsoft.com/office/drawing/2014/main" id="{8A66FE37-8C28-720B-090D-890DB4958B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3625" y="147639"/>
            <a:ext cx="47180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Unvan 1">
            <a:extLst>
              <a:ext uri="{FF2B5EF4-FFF2-40B4-BE49-F238E27FC236}">
                <a16:creationId xmlns:a16="http://schemas.microsoft.com/office/drawing/2014/main" id="{9936EF50-E812-5AB1-390E-6C6BAC3F7F5E}"/>
              </a:ext>
            </a:extLst>
          </p:cNvPr>
          <p:cNvSpPr>
            <a:spLocks noGrp="1"/>
          </p:cNvSpPr>
          <p:nvPr>
            <p:ph type="title"/>
          </p:nvPr>
        </p:nvSpPr>
        <p:spPr>
          <a:xfrm>
            <a:off x="2135188" y="2070100"/>
            <a:ext cx="8229600" cy="1143000"/>
          </a:xfrm>
        </p:spPr>
        <p:txBody>
          <a:bodyPr/>
          <a:lstStyle/>
          <a:p>
            <a:endParaRPr lang="tr-TR" altLang="tr-TR">
              <a:solidFill>
                <a:srgbClr val="FF0000"/>
              </a:solidFill>
            </a:endParaRPr>
          </a:p>
        </p:txBody>
      </p:sp>
      <p:sp>
        <p:nvSpPr>
          <p:cNvPr id="21507" name="İçerik Yer Tutucusu 2">
            <a:extLst>
              <a:ext uri="{FF2B5EF4-FFF2-40B4-BE49-F238E27FC236}">
                <a16:creationId xmlns:a16="http://schemas.microsoft.com/office/drawing/2014/main" id="{BA3585F9-8CF4-8E15-43FB-621737C06C43}"/>
              </a:ext>
            </a:extLst>
          </p:cNvPr>
          <p:cNvSpPr>
            <a:spLocks noGrp="1"/>
          </p:cNvSpPr>
          <p:nvPr>
            <p:ph idx="1"/>
          </p:nvPr>
        </p:nvSpPr>
        <p:spPr>
          <a:xfrm>
            <a:off x="1981200" y="3213101"/>
            <a:ext cx="8229600" cy="4525963"/>
          </a:xfrm>
        </p:spPr>
        <p:txBody>
          <a:bodyPr/>
          <a:lstStyle/>
          <a:p>
            <a:pPr algn="just"/>
            <a:r>
              <a:rPr lang="tr-TR" altLang="tr-TR" dirty="0">
                <a:solidFill>
                  <a:srgbClr val="FF0000"/>
                </a:solidFill>
                <a:latin typeface="Times New Roman" panose="02020603050405020304" pitchFamily="18" charset="0"/>
                <a:cs typeface="Times New Roman" panose="02020603050405020304" pitchFamily="18" charset="0"/>
              </a:rPr>
              <a:t>5-</a:t>
            </a:r>
            <a:r>
              <a:rPr lang="tr-TR" altLang="tr-TR" dirty="0">
                <a:latin typeface="Times New Roman" panose="02020603050405020304" pitchFamily="18" charset="0"/>
                <a:cs typeface="Times New Roman" panose="02020603050405020304" pitchFamily="18" charset="0"/>
              </a:rPr>
              <a:t> Öğrenci döndükten sonra almış olduğu derslerin ve notların akademik tanınırlığı için fakülte/enstitü/bölüm kurullarına bilgi vermek.</a:t>
            </a:r>
          </a:p>
        </p:txBody>
      </p:sp>
      <p:sp>
        <p:nvSpPr>
          <p:cNvPr id="21508" name="Slayt Numarası Yer Tutucusu 3">
            <a:extLst>
              <a:ext uri="{FF2B5EF4-FFF2-40B4-BE49-F238E27FC236}">
                <a16:creationId xmlns:a16="http://schemas.microsoft.com/office/drawing/2014/main" id="{C7A22A04-E5FC-FBDE-167C-D77D1E635B9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41758DF3-419F-4AA3-A0BD-C63728162418}" type="slidenum">
              <a:rPr lang="tr-TR" altLang="en-US" sz="1200">
                <a:solidFill>
                  <a:srgbClr val="898989"/>
                </a:solidFill>
                <a:cs typeface="Arial" panose="020B0604020202020204" pitchFamily="34" charset="0"/>
              </a:rPr>
              <a:pPr fontAlgn="base">
                <a:spcBef>
                  <a:spcPct val="0"/>
                </a:spcBef>
                <a:spcAft>
                  <a:spcPct val="0"/>
                </a:spcAft>
                <a:buNone/>
              </a:pPr>
              <a:t>57</a:t>
            </a:fld>
            <a:endParaRPr lang="tr-TR" altLang="en-US" sz="1200">
              <a:solidFill>
                <a:srgbClr val="898989"/>
              </a:solidFill>
              <a:cs typeface="Arial" panose="020B0604020202020204" pitchFamily="34" charset="0"/>
            </a:endParaRPr>
          </a:p>
        </p:txBody>
      </p:sp>
      <p:pic>
        <p:nvPicPr>
          <p:cNvPr id="21509" name="Resim 2">
            <a:extLst>
              <a:ext uri="{FF2B5EF4-FFF2-40B4-BE49-F238E27FC236}">
                <a16:creationId xmlns:a16="http://schemas.microsoft.com/office/drawing/2014/main" id="{720904A8-2F6A-6DFD-4014-9C092D81EF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79376"/>
            <a:ext cx="471805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ayt Numarası Yer Tutucusu 1">
            <a:extLst>
              <a:ext uri="{FF2B5EF4-FFF2-40B4-BE49-F238E27FC236}">
                <a16:creationId xmlns:a16="http://schemas.microsoft.com/office/drawing/2014/main" id="{EE86AA0C-706B-AEF3-DEAC-15B1E40BA32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B36F483F-1262-4936-8940-B130D94C0299}" type="slidenum">
              <a:rPr lang="tr-TR" altLang="en-US" sz="1200">
                <a:solidFill>
                  <a:srgbClr val="898989"/>
                </a:solidFill>
                <a:cs typeface="Arial" panose="020B0604020202020204" pitchFamily="34" charset="0"/>
              </a:rPr>
              <a:pPr fontAlgn="base">
                <a:spcBef>
                  <a:spcPct val="0"/>
                </a:spcBef>
                <a:spcAft>
                  <a:spcPct val="0"/>
                </a:spcAft>
                <a:buNone/>
              </a:pPr>
              <a:t>58</a:t>
            </a:fld>
            <a:endParaRPr lang="tr-TR" altLang="en-US" sz="1200">
              <a:solidFill>
                <a:srgbClr val="898989"/>
              </a:solidFill>
              <a:cs typeface="Arial" panose="020B0604020202020204" pitchFamily="34" charset="0"/>
            </a:endParaRPr>
          </a:p>
        </p:txBody>
      </p:sp>
      <p:pic>
        <p:nvPicPr>
          <p:cNvPr id="22531" name="Picture 2">
            <a:extLst>
              <a:ext uri="{FF2B5EF4-FFF2-40B4-BE49-F238E27FC236}">
                <a16:creationId xmlns:a16="http://schemas.microsoft.com/office/drawing/2014/main" id="{2A69972D-227A-CAA1-0491-AF2BE3FEC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157" y="590280"/>
            <a:ext cx="7935686" cy="5948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ayt Numarası Yer Tutucusu 1">
            <a:extLst>
              <a:ext uri="{FF2B5EF4-FFF2-40B4-BE49-F238E27FC236}">
                <a16:creationId xmlns:a16="http://schemas.microsoft.com/office/drawing/2014/main" id="{CD9BEC92-8339-BF4D-D9F1-4C6B887EB8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4BC71358-6A8A-4EBD-AD15-0F5C447774A2}" type="slidenum">
              <a:rPr lang="tr-TR" altLang="en-US" sz="1200">
                <a:solidFill>
                  <a:srgbClr val="898989"/>
                </a:solidFill>
                <a:cs typeface="Arial" panose="020B0604020202020204" pitchFamily="34" charset="0"/>
              </a:rPr>
              <a:pPr fontAlgn="base">
                <a:spcBef>
                  <a:spcPct val="0"/>
                </a:spcBef>
                <a:spcAft>
                  <a:spcPct val="0"/>
                </a:spcAft>
                <a:buNone/>
              </a:pPr>
              <a:t>59</a:t>
            </a:fld>
            <a:endParaRPr lang="tr-TR" altLang="en-US" sz="1200">
              <a:solidFill>
                <a:srgbClr val="898989"/>
              </a:solidFill>
              <a:cs typeface="Arial" panose="020B0604020202020204" pitchFamily="34" charset="0"/>
            </a:endParaRPr>
          </a:p>
        </p:txBody>
      </p:sp>
      <p:pic>
        <p:nvPicPr>
          <p:cNvPr id="23555" name="Picture 2">
            <a:extLst>
              <a:ext uri="{FF2B5EF4-FFF2-40B4-BE49-F238E27FC236}">
                <a16:creationId xmlns:a16="http://schemas.microsoft.com/office/drawing/2014/main" id="{C24CA55B-E9DE-D7D9-6A56-642829677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414" y="484642"/>
            <a:ext cx="7478485" cy="560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Başlık 1"/>
          <p:cNvSpPr>
            <a:spLocks noGrp="1"/>
          </p:cNvSpPr>
          <p:nvPr>
            <p:ph type="title"/>
          </p:nvPr>
        </p:nvSpPr>
        <p:spPr>
          <a:xfrm>
            <a:off x="838200" y="5529884"/>
            <a:ext cx="7719381" cy="1096331"/>
          </a:xfrm>
        </p:spPr>
        <p:txBody>
          <a:bodyPr>
            <a:normAutofit/>
          </a:bodyPr>
          <a:lstStyle/>
          <a:p>
            <a:pPr eaLnBrk="1" hangingPunct="1"/>
            <a:r>
              <a:rPr lang="tr-TR" altLang="tr-TR" b="1" dirty="0">
                <a:solidFill>
                  <a:schemeClr val="accent5">
                    <a:lumMod val="75000"/>
                  </a:schemeClr>
                </a:solidFill>
                <a:latin typeface="Times New Roman" panose="02020603050405020304" pitchFamily="18" charset="0"/>
                <a:cs typeface="Times New Roman" panose="02020603050405020304" pitchFamily="18" charset="0"/>
              </a:rPr>
              <a:t>BÖLÜMLERİMİZ</a:t>
            </a:r>
          </a:p>
        </p:txBody>
      </p:sp>
      <p:sp>
        <p:nvSpPr>
          <p:cNvPr id="73" name="Freeform: Shape 72">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A3B5DCA9-49EB-4362-9104-D45790275016}"/>
              </a:ext>
            </a:extLst>
          </p:cNvPr>
          <p:cNvSpPr>
            <a:spLocks noGrp="1"/>
          </p:cNvSpPr>
          <p:nvPr>
            <p:ph idx="1"/>
          </p:nvPr>
        </p:nvSpPr>
        <p:spPr>
          <a:xfrm>
            <a:off x="7305574" y="1168874"/>
            <a:ext cx="3928483" cy="2260125"/>
          </a:xfrm>
        </p:spPr>
        <p:txBody>
          <a:bodyPr>
            <a:noAutofit/>
          </a:bodyPr>
          <a:lstStyle/>
          <a:p>
            <a:pPr algn="ctr"/>
            <a:r>
              <a:rPr lang="tr-TR" sz="2400" b="1" dirty="0">
                <a:latin typeface="Times New Roman" panose="02020603050405020304" pitchFamily="18" charset="0"/>
                <a:cs typeface="Times New Roman" panose="02020603050405020304" pitchFamily="18" charset="0"/>
              </a:rPr>
              <a:t>Sağlık Bilimleri Fakültesi </a:t>
            </a:r>
            <a:r>
              <a:rPr lang="tr-TR" sz="2400" dirty="0">
                <a:latin typeface="Times New Roman" panose="02020603050405020304" pitchFamily="18" charset="0"/>
                <a:cs typeface="Times New Roman" panose="02020603050405020304" pitchFamily="18" charset="0"/>
              </a:rPr>
              <a:t>Resmî </a:t>
            </a:r>
            <a:r>
              <a:rPr lang="tr-TR" sz="2400" dirty="0" err="1">
                <a:latin typeface="Times New Roman" panose="02020603050405020304" pitchFamily="18" charset="0"/>
                <a:cs typeface="Times New Roman" panose="02020603050405020304" pitchFamily="18" charset="0"/>
              </a:rPr>
              <a:t>Gazete’de</a:t>
            </a:r>
            <a:r>
              <a:rPr lang="tr-TR" sz="2400" dirty="0">
                <a:latin typeface="Times New Roman" panose="02020603050405020304" pitchFamily="18" charset="0"/>
                <a:cs typeface="Times New Roman" panose="02020603050405020304" pitchFamily="18" charset="0"/>
              </a:rPr>
              <a:t> yayınlanan 669 sayılı Cumhurbaşkanlığı kararıyla </a:t>
            </a:r>
            <a:r>
              <a:rPr lang="tr-TR" sz="2400" b="1" dirty="0">
                <a:latin typeface="Times New Roman" panose="02020603050405020304" pitchFamily="18" charset="0"/>
                <a:cs typeface="Times New Roman" panose="02020603050405020304" pitchFamily="18" charset="0"/>
              </a:rPr>
              <a:t>25.01.2019’ da kurulmuştur.</a:t>
            </a:r>
          </a:p>
        </p:txBody>
      </p:sp>
      <p:graphicFrame>
        <p:nvGraphicFramePr>
          <p:cNvPr id="6" name="Diyagram 5"/>
          <p:cNvGraphicFramePr/>
          <p:nvPr>
            <p:extLst>
              <p:ext uri="{D42A27DB-BD31-4B8C-83A1-F6EECF244321}">
                <p14:modId xmlns:p14="http://schemas.microsoft.com/office/powerpoint/2010/main" val="754577188"/>
              </p:ext>
            </p:extLst>
          </p:nvPr>
        </p:nvGraphicFramePr>
        <p:xfrm>
          <a:off x="-504825" y="173822"/>
          <a:ext cx="8811918" cy="4358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Eksi İşareti 9" descr="Gerontoloji&#10;">
            <a:extLst>
              <a:ext uri="{FF2B5EF4-FFF2-40B4-BE49-F238E27FC236}">
                <a16:creationId xmlns:a16="http://schemas.microsoft.com/office/drawing/2014/main" id="{F6DC8070-C68E-DDE2-60DD-705A1A086C4E}"/>
              </a:ext>
            </a:extLst>
          </p:cNvPr>
          <p:cNvSpPr/>
          <p:nvPr/>
        </p:nvSpPr>
        <p:spPr>
          <a:xfrm>
            <a:off x="391781" y="3889212"/>
            <a:ext cx="7719381" cy="2136199"/>
          </a:xfrm>
          <a:prstGeom prst="mathMinus">
            <a:avLst>
              <a:gd name="adj1" fmla="val 29027"/>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Metin kutusu 10">
            <a:extLst>
              <a:ext uri="{FF2B5EF4-FFF2-40B4-BE49-F238E27FC236}">
                <a16:creationId xmlns:a16="http://schemas.microsoft.com/office/drawing/2014/main" id="{26C35865-732F-D1E4-A1B7-7616C403ADE5}"/>
              </a:ext>
            </a:extLst>
          </p:cNvPr>
          <p:cNvSpPr txBox="1"/>
          <p:nvPr/>
        </p:nvSpPr>
        <p:spPr>
          <a:xfrm>
            <a:off x="3334454" y="4761359"/>
            <a:ext cx="2726871" cy="461665"/>
          </a:xfrm>
          <a:prstGeom prst="rect">
            <a:avLst/>
          </a:prstGeom>
          <a:noFill/>
        </p:spPr>
        <p:txBody>
          <a:bodyPr wrap="square" rtlCol="0">
            <a:spAutoFit/>
          </a:bodyPr>
          <a:lstStyle/>
          <a:p>
            <a:r>
              <a:rPr lang="tr-TR" sz="2400" dirty="0">
                <a:solidFill>
                  <a:schemeClr val="bg1"/>
                </a:solidFill>
                <a:latin typeface="Times New Roman" panose="02020603050405020304" pitchFamily="18" charset="0"/>
                <a:cs typeface="Times New Roman" panose="02020603050405020304" pitchFamily="18" charset="0"/>
              </a:rPr>
              <a:t>Gerontoloji</a:t>
            </a:r>
          </a:p>
        </p:txBody>
      </p:sp>
      <p:sp>
        <p:nvSpPr>
          <p:cNvPr id="19" name="Bulut 18">
            <a:extLst>
              <a:ext uri="{FF2B5EF4-FFF2-40B4-BE49-F238E27FC236}">
                <a16:creationId xmlns:a16="http://schemas.microsoft.com/office/drawing/2014/main" id="{2108395E-34CB-D992-906F-24C6F1F66300}"/>
              </a:ext>
            </a:extLst>
          </p:cNvPr>
          <p:cNvSpPr/>
          <p:nvPr/>
        </p:nvSpPr>
        <p:spPr>
          <a:xfrm>
            <a:off x="838198" y="214093"/>
            <a:ext cx="566057" cy="552161"/>
          </a:xfrm>
          <a:prstGeom prst="cloud">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2"/>
              </a:solidFill>
            </a:endParaRPr>
          </a:p>
        </p:txBody>
      </p:sp>
      <p:pic>
        <p:nvPicPr>
          <p:cNvPr id="20" name="Resim 19">
            <a:extLst>
              <a:ext uri="{FF2B5EF4-FFF2-40B4-BE49-F238E27FC236}">
                <a16:creationId xmlns:a16="http://schemas.microsoft.com/office/drawing/2014/main" id="{50706014-3047-843A-62FE-68F01613B7DA}"/>
              </a:ext>
            </a:extLst>
          </p:cNvPr>
          <p:cNvPicPr>
            <a:picLocks noChangeAspect="1"/>
          </p:cNvPicPr>
          <p:nvPr/>
        </p:nvPicPr>
        <p:blipFill>
          <a:blip r:embed="rId7"/>
          <a:stretch>
            <a:fillRect/>
          </a:stretch>
        </p:blipFill>
        <p:spPr>
          <a:xfrm>
            <a:off x="847312" y="954682"/>
            <a:ext cx="591363" cy="573074"/>
          </a:xfrm>
          <a:prstGeom prst="rect">
            <a:avLst/>
          </a:prstGeom>
        </p:spPr>
      </p:pic>
      <p:pic>
        <p:nvPicPr>
          <p:cNvPr id="21" name="Resim 20">
            <a:extLst>
              <a:ext uri="{FF2B5EF4-FFF2-40B4-BE49-F238E27FC236}">
                <a16:creationId xmlns:a16="http://schemas.microsoft.com/office/drawing/2014/main" id="{1F6E7867-271B-FEE5-A9F3-8C86094D51F7}"/>
              </a:ext>
            </a:extLst>
          </p:cNvPr>
          <p:cNvPicPr>
            <a:picLocks noChangeAspect="1"/>
          </p:cNvPicPr>
          <p:nvPr/>
        </p:nvPicPr>
        <p:blipFill>
          <a:blip r:embed="rId7"/>
          <a:stretch>
            <a:fillRect/>
          </a:stretch>
        </p:blipFill>
        <p:spPr>
          <a:xfrm rot="21441000">
            <a:off x="822818" y="1681076"/>
            <a:ext cx="591363" cy="573074"/>
          </a:xfrm>
          <a:prstGeom prst="rect">
            <a:avLst/>
          </a:prstGeom>
        </p:spPr>
      </p:pic>
      <p:pic>
        <p:nvPicPr>
          <p:cNvPr id="22" name="Resim 21">
            <a:extLst>
              <a:ext uri="{FF2B5EF4-FFF2-40B4-BE49-F238E27FC236}">
                <a16:creationId xmlns:a16="http://schemas.microsoft.com/office/drawing/2014/main" id="{A1908610-4C0D-7370-B68A-B3053A7B6958}"/>
              </a:ext>
            </a:extLst>
          </p:cNvPr>
          <p:cNvPicPr>
            <a:picLocks noChangeAspect="1"/>
          </p:cNvPicPr>
          <p:nvPr/>
        </p:nvPicPr>
        <p:blipFill>
          <a:blip r:embed="rId7"/>
          <a:stretch>
            <a:fillRect/>
          </a:stretch>
        </p:blipFill>
        <p:spPr>
          <a:xfrm>
            <a:off x="838198" y="3939587"/>
            <a:ext cx="591363" cy="573074"/>
          </a:xfrm>
          <a:prstGeom prst="rect">
            <a:avLst/>
          </a:prstGeom>
        </p:spPr>
      </p:pic>
      <p:pic>
        <p:nvPicPr>
          <p:cNvPr id="23" name="Resim 22">
            <a:extLst>
              <a:ext uri="{FF2B5EF4-FFF2-40B4-BE49-F238E27FC236}">
                <a16:creationId xmlns:a16="http://schemas.microsoft.com/office/drawing/2014/main" id="{408785B9-A95B-1E60-4391-B9339CA53B47}"/>
              </a:ext>
            </a:extLst>
          </p:cNvPr>
          <p:cNvPicPr>
            <a:picLocks noChangeAspect="1"/>
          </p:cNvPicPr>
          <p:nvPr/>
        </p:nvPicPr>
        <p:blipFill>
          <a:blip r:embed="rId7"/>
          <a:stretch>
            <a:fillRect/>
          </a:stretch>
        </p:blipFill>
        <p:spPr>
          <a:xfrm>
            <a:off x="825544" y="4655346"/>
            <a:ext cx="591363" cy="573074"/>
          </a:xfrm>
          <a:prstGeom prst="rect">
            <a:avLst/>
          </a:prstGeom>
        </p:spPr>
      </p:pic>
      <p:pic>
        <p:nvPicPr>
          <p:cNvPr id="24" name="Resim 23">
            <a:extLst>
              <a:ext uri="{FF2B5EF4-FFF2-40B4-BE49-F238E27FC236}">
                <a16:creationId xmlns:a16="http://schemas.microsoft.com/office/drawing/2014/main" id="{941C3D78-07FA-07CE-C728-574FAAE67533}"/>
              </a:ext>
            </a:extLst>
          </p:cNvPr>
          <p:cNvPicPr>
            <a:picLocks noChangeAspect="1"/>
          </p:cNvPicPr>
          <p:nvPr/>
        </p:nvPicPr>
        <p:blipFill>
          <a:blip r:embed="rId7"/>
          <a:stretch>
            <a:fillRect/>
          </a:stretch>
        </p:blipFill>
        <p:spPr>
          <a:xfrm>
            <a:off x="822819" y="3215094"/>
            <a:ext cx="591363" cy="573074"/>
          </a:xfrm>
          <a:prstGeom prst="rect">
            <a:avLst/>
          </a:prstGeom>
        </p:spPr>
      </p:pic>
      <p:pic>
        <p:nvPicPr>
          <p:cNvPr id="25" name="Resim 24">
            <a:extLst>
              <a:ext uri="{FF2B5EF4-FFF2-40B4-BE49-F238E27FC236}">
                <a16:creationId xmlns:a16="http://schemas.microsoft.com/office/drawing/2014/main" id="{4FDBDD0A-7FFA-0C06-36EF-2A89E36BF1A9}"/>
              </a:ext>
            </a:extLst>
          </p:cNvPr>
          <p:cNvPicPr>
            <a:picLocks noChangeAspect="1"/>
          </p:cNvPicPr>
          <p:nvPr/>
        </p:nvPicPr>
        <p:blipFill>
          <a:blip r:embed="rId7"/>
          <a:stretch>
            <a:fillRect/>
          </a:stretch>
        </p:blipFill>
        <p:spPr>
          <a:xfrm>
            <a:off x="812890" y="2468344"/>
            <a:ext cx="591363" cy="573074"/>
          </a:xfrm>
          <a:prstGeom prst="rect">
            <a:avLst/>
          </a:prstGeom>
        </p:spPr>
      </p:pic>
    </p:spTree>
    <p:extLst>
      <p:ext uri="{BB962C8B-B14F-4D97-AF65-F5344CB8AC3E}">
        <p14:creationId xmlns:p14="http://schemas.microsoft.com/office/powerpoint/2010/main" val="40250272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ayt Numarası Yer Tutucusu 1">
            <a:extLst>
              <a:ext uri="{FF2B5EF4-FFF2-40B4-BE49-F238E27FC236}">
                <a16:creationId xmlns:a16="http://schemas.microsoft.com/office/drawing/2014/main" id="{C6763432-4C3E-19D1-A88F-A6B8FA5F50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468C3340-FAB7-4D28-AFF1-B7DCC483C6EC}" type="slidenum">
              <a:rPr lang="tr-TR" altLang="en-US" sz="1200">
                <a:solidFill>
                  <a:srgbClr val="898989"/>
                </a:solidFill>
                <a:cs typeface="Arial" panose="020B0604020202020204" pitchFamily="34" charset="0"/>
              </a:rPr>
              <a:pPr fontAlgn="base">
                <a:spcBef>
                  <a:spcPct val="0"/>
                </a:spcBef>
                <a:spcAft>
                  <a:spcPct val="0"/>
                </a:spcAft>
                <a:buNone/>
              </a:pPr>
              <a:t>60</a:t>
            </a:fld>
            <a:endParaRPr lang="tr-TR" altLang="en-US" sz="1200">
              <a:solidFill>
                <a:srgbClr val="898989"/>
              </a:solidFill>
              <a:cs typeface="Arial" panose="020B0604020202020204" pitchFamily="34" charset="0"/>
            </a:endParaRPr>
          </a:p>
        </p:txBody>
      </p:sp>
      <p:pic>
        <p:nvPicPr>
          <p:cNvPr id="24579" name="Picture 2">
            <a:extLst>
              <a:ext uri="{FF2B5EF4-FFF2-40B4-BE49-F238E27FC236}">
                <a16:creationId xmlns:a16="http://schemas.microsoft.com/office/drawing/2014/main" id="{C316A0C0-8F72-EC55-A548-4B50D5028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3344" y="790347"/>
            <a:ext cx="7040110" cy="527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ayt Numarası Yer Tutucusu 1">
            <a:extLst>
              <a:ext uri="{FF2B5EF4-FFF2-40B4-BE49-F238E27FC236}">
                <a16:creationId xmlns:a16="http://schemas.microsoft.com/office/drawing/2014/main" id="{5ACDF319-9171-5DC2-34D3-DE79ACF45BB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72B72058-D070-4D0C-A2F4-A1F0EBB86DD8}" type="slidenum">
              <a:rPr lang="tr-TR" altLang="en-US" sz="1200">
                <a:solidFill>
                  <a:srgbClr val="898989"/>
                </a:solidFill>
                <a:cs typeface="Arial" panose="020B0604020202020204" pitchFamily="34" charset="0"/>
              </a:rPr>
              <a:pPr fontAlgn="base">
                <a:spcBef>
                  <a:spcPct val="0"/>
                </a:spcBef>
                <a:spcAft>
                  <a:spcPct val="0"/>
                </a:spcAft>
                <a:buNone/>
              </a:pPr>
              <a:t>61</a:t>
            </a:fld>
            <a:endParaRPr lang="tr-TR" altLang="en-US" sz="1200">
              <a:solidFill>
                <a:srgbClr val="898989"/>
              </a:solidFill>
              <a:cs typeface="Arial" panose="020B0604020202020204" pitchFamily="34" charset="0"/>
            </a:endParaRPr>
          </a:p>
        </p:txBody>
      </p:sp>
      <p:pic>
        <p:nvPicPr>
          <p:cNvPr id="25603" name="Picture 2">
            <a:extLst>
              <a:ext uri="{FF2B5EF4-FFF2-40B4-BE49-F238E27FC236}">
                <a16:creationId xmlns:a16="http://schemas.microsoft.com/office/drawing/2014/main" id="{728CC5AA-2A20-D285-3BB4-2377C1DBE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045" y="658360"/>
            <a:ext cx="9111910" cy="5130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40F23B-02C4-6FB2-860A-12BCC7050393}"/>
              </a:ext>
            </a:extLst>
          </p:cNvPr>
          <p:cNvSpPr>
            <a:spLocks noGrp="1"/>
          </p:cNvSpPr>
          <p:nvPr>
            <p:ph type="title"/>
          </p:nvPr>
        </p:nvSpPr>
        <p:spPr/>
        <p:txBody>
          <a:bodyPr/>
          <a:lstStyle/>
          <a:p>
            <a:r>
              <a:rPr lang="tr-TR" dirty="0">
                <a:highlight>
                  <a:srgbClr val="FFFF00"/>
                </a:highlight>
                <a:latin typeface="Times New Roman" panose="02020603050405020304" pitchFamily="18" charset="0"/>
                <a:cs typeface="Times New Roman" panose="02020603050405020304" pitchFamily="18" charset="0"/>
              </a:rPr>
              <a:t>SON 5 YILDAKİ </a:t>
            </a:r>
            <a:r>
              <a:rPr lang="tr-TR" dirty="0">
                <a:latin typeface="Times New Roman" panose="02020603050405020304" pitchFamily="18" charset="0"/>
                <a:cs typeface="Times New Roman" panose="02020603050405020304" pitchFamily="18" charset="0"/>
              </a:rPr>
              <a:t>Hareketliliklerimiz</a:t>
            </a:r>
          </a:p>
        </p:txBody>
      </p:sp>
      <p:sp>
        <p:nvSpPr>
          <p:cNvPr id="3" name="İçerik Yer Tutucusu 2">
            <a:extLst>
              <a:ext uri="{FF2B5EF4-FFF2-40B4-BE49-F238E27FC236}">
                <a16:creationId xmlns:a16="http://schemas.microsoft.com/office/drawing/2014/main" id="{B2A81A1A-A07C-5E08-2676-650194EF0EA7}"/>
              </a:ext>
            </a:extLst>
          </p:cNvPr>
          <p:cNvSpPr>
            <a:spLocks noGrp="1"/>
          </p:cNvSpPr>
          <p:nvPr>
            <p:ph idx="1"/>
          </p:nvPr>
        </p:nvSpPr>
        <p:spPr/>
        <p:txBody>
          <a:bodyPr/>
          <a:lstStyle/>
          <a:p>
            <a:r>
              <a:rPr lang="tr-TR" dirty="0">
                <a:latin typeface="Times New Roman" panose="02020603050405020304" pitchFamily="18" charset="0"/>
                <a:cs typeface="Times New Roman" panose="02020603050405020304" pitchFamily="18" charset="0"/>
              </a:rPr>
              <a:t>Giden öğrenci 15</a:t>
            </a:r>
          </a:p>
          <a:p>
            <a:r>
              <a:rPr lang="tr-TR" dirty="0">
                <a:latin typeface="Times New Roman" panose="02020603050405020304" pitchFamily="18" charset="0"/>
                <a:cs typeface="Times New Roman" panose="02020603050405020304" pitchFamily="18" charset="0"/>
              </a:rPr>
              <a:t>Gelen öğrenci 4</a:t>
            </a:r>
          </a:p>
          <a:p>
            <a:r>
              <a:rPr lang="tr-TR" dirty="0">
                <a:latin typeface="Times New Roman" panose="02020603050405020304" pitchFamily="18" charset="0"/>
                <a:cs typeface="Times New Roman" panose="02020603050405020304" pitchFamily="18" charset="0"/>
              </a:rPr>
              <a:t>Giden akademik personel 6</a:t>
            </a:r>
          </a:p>
          <a:p>
            <a:r>
              <a:rPr lang="tr-TR" dirty="0">
                <a:latin typeface="Times New Roman" panose="02020603050405020304" pitchFamily="18" charset="0"/>
                <a:cs typeface="Times New Roman" panose="02020603050405020304" pitchFamily="18" charset="0"/>
              </a:rPr>
              <a:t>Gelen akademik personel 9</a:t>
            </a:r>
          </a:p>
        </p:txBody>
      </p:sp>
      <p:sp>
        <p:nvSpPr>
          <p:cNvPr id="4" name="Slayt Numarası Yer Tutucusu 3">
            <a:extLst>
              <a:ext uri="{FF2B5EF4-FFF2-40B4-BE49-F238E27FC236}">
                <a16:creationId xmlns:a16="http://schemas.microsoft.com/office/drawing/2014/main" id="{C90A9A9A-8F03-5252-895A-A5C1DEF2B553}"/>
              </a:ext>
            </a:extLst>
          </p:cNvPr>
          <p:cNvSpPr>
            <a:spLocks noGrp="1"/>
          </p:cNvSpPr>
          <p:nvPr>
            <p:ph type="sldNum" sz="quarter" idx="12"/>
          </p:nvPr>
        </p:nvSpPr>
        <p:spPr/>
        <p:txBody>
          <a:bodyPr/>
          <a:lstStyle/>
          <a:p>
            <a:pPr>
              <a:defRPr/>
            </a:pPr>
            <a:fld id="{65C3C4FE-0A06-4EA4-9926-5078BD367837}" type="slidenum">
              <a:rPr lang="tr-TR" altLang="en-US" smtClean="0"/>
              <a:pPr>
                <a:defRPr/>
              </a:pPr>
              <a:t>62</a:t>
            </a:fld>
            <a:endParaRPr lang="tr-TR" altLang="en-US"/>
          </a:p>
        </p:txBody>
      </p:sp>
      <p:sp>
        <p:nvSpPr>
          <p:cNvPr id="7" name="Metin kutusu 6">
            <a:extLst>
              <a:ext uri="{FF2B5EF4-FFF2-40B4-BE49-F238E27FC236}">
                <a16:creationId xmlns:a16="http://schemas.microsoft.com/office/drawing/2014/main" id="{9AAD0343-71B5-FE74-46EB-742E124B8206}"/>
              </a:ext>
            </a:extLst>
          </p:cNvPr>
          <p:cNvSpPr txBox="1"/>
          <p:nvPr/>
        </p:nvSpPr>
        <p:spPr>
          <a:xfrm rot="20454644">
            <a:off x="5198649" y="4744117"/>
            <a:ext cx="5089021" cy="923330"/>
          </a:xfrm>
          <a:prstGeom prst="rect">
            <a:avLst/>
          </a:prstGeom>
          <a:noFill/>
        </p:spPr>
        <p:txBody>
          <a:bodyPr wrap="square" rtlCol="0">
            <a:spAutoFit/>
          </a:bodyPr>
          <a:lstStyle/>
          <a:p>
            <a:r>
              <a:rPr lang="tr-TR" sz="5400" dirty="0">
                <a:highlight>
                  <a:srgbClr val="FF00FF"/>
                </a:highlight>
                <a:latin typeface="Times New Roman" panose="02020603050405020304" pitchFamily="18" charset="0"/>
                <a:cs typeface="Times New Roman" panose="02020603050405020304" pitchFamily="18" charset="0"/>
              </a:rPr>
              <a:t>SIRA SİZDE!</a:t>
            </a:r>
          </a:p>
        </p:txBody>
      </p:sp>
      <p:pic>
        <p:nvPicPr>
          <p:cNvPr id="9" name="Resim 8">
            <a:extLst>
              <a:ext uri="{FF2B5EF4-FFF2-40B4-BE49-F238E27FC236}">
                <a16:creationId xmlns:a16="http://schemas.microsoft.com/office/drawing/2014/main" id="{5055730E-1270-9402-B06F-EC242E3F40AB}"/>
              </a:ext>
            </a:extLst>
          </p:cNvPr>
          <p:cNvPicPr>
            <a:picLocks noChangeAspect="1"/>
          </p:cNvPicPr>
          <p:nvPr/>
        </p:nvPicPr>
        <p:blipFill>
          <a:blip r:embed="rId2"/>
          <a:stretch>
            <a:fillRect/>
          </a:stretch>
        </p:blipFill>
        <p:spPr>
          <a:xfrm>
            <a:off x="6508705" y="1578695"/>
            <a:ext cx="2715032" cy="2117725"/>
          </a:xfrm>
          <a:prstGeom prst="rect">
            <a:avLst/>
          </a:prstGeom>
        </p:spPr>
      </p:pic>
      <p:pic>
        <p:nvPicPr>
          <p:cNvPr id="11" name="Resim 10">
            <a:extLst>
              <a:ext uri="{FF2B5EF4-FFF2-40B4-BE49-F238E27FC236}">
                <a16:creationId xmlns:a16="http://schemas.microsoft.com/office/drawing/2014/main" id="{B08909C7-61D9-ACD2-54CC-C77BDA94ECFA}"/>
              </a:ext>
            </a:extLst>
          </p:cNvPr>
          <p:cNvPicPr>
            <a:picLocks noChangeAspect="1"/>
          </p:cNvPicPr>
          <p:nvPr/>
        </p:nvPicPr>
        <p:blipFill>
          <a:blip r:embed="rId3"/>
          <a:stretch>
            <a:fillRect/>
          </a:stretch>
        </p:blipFill>
        <p:spPr>
          <a:xfrm>
            <a:off x="9370662" y="2323233"/>
            <a:ext cx="2313338" cy="2117725"/>
          </a:xfrm>
          <a:prstGeom prst="rect">
            <a:avLst/>
          </a:prstGeom>
        </p:spPr>
      </p:pic>
    </p:spTree>
    <p:extLst>
      <p:ext uri="{BB962C8B-B14F-4D97-AF65-F5344CB8AC3E}">
        <p14:creationId xmlns:p14="http://schemas.microsoft.com/office/powerpoint/2010/main" val="21700871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Başlık 1">
            <a:extLst>
              <a:ext uri="{FF2B5EF4-FFF2-40B4-BE49-F238E27FC236}">
                <a16:creationId xmlns:a16="http://schemas.microsoft.com/office/drawing/2014/main" id="{71F07430-B60E-B450-AE6E-23D5D238C6D7}"/>
              </a:ext>
            </a:extLst>
          </p:cNvPr>
          <p:cNvSpPr>
            <a:spLocks noGrp="1"/>
          </p:cNvSpPr>
          <p:nvPr>
            <p:ph type="title"/>
          </p:nvPr>
        </p:nvSpPr>
        <p:spPr>
          <a:xfrm>
            <a:off x="609600" y="274638"/>
            <a:ext cx="10972800" cy="1143000"/>
          </a:xfrm>
        </p:spPr>
        <p:txBody>
          <a:bodyPr wrap="square" anchor="ctr">
            <a:normAutofit/>
          </a:bodyPr>
          <a:lstStyle/>
          <a:p>
            <a:r>
              <a:rPr lang="tr-TR" altLang="tr-TR" dirty="0">
                <a:latin typeface="Times New Roman" panose="02020603050405020304" pitchFamily="18" charset="0"/>
                <a:cs typeface="Times New Roman" panose="02020603050405020304" pitchFamily="18" charset="0"/>
              </a:rPr>
              <a:t>FARABİ</a:t>
            </a:r>
          </a:p>
        </p:txBody>
      </p:sp>
      <p:sp>
        <p:nvSpPr>
          <p:cNvPr id="26627" name="İçerik Yer Tutucusu 2">
            <a:extLst>
              <a:ext uri="{FF2B5EF4-FFF2-40B4-BE49-F238E27FC236}">
                <a16:creationId xmlns:a16="http://schemas.microsoft.com/office/drawing/2014/main" id="{BF7F92B1-EC4D-19EE-85A4-E8B4951ED2EA}"/>
              </a:ext>
            </a:extLst>
          </p:cNvPr>
          <p:cNvSpPr>
            <a:spLocks noGrp="1"/>
          </p:cNvSpPr>
          <p:nvPr>
            <p:ph sz="half" idx="1"/>
          </p:nvPr>
        </p:nvSpPr>
        <p:spPr>
          <a:xfrm>
            <a:off x="609600" y="1600201"/>
            <a:ext cx="5384800" cy="4525963"/>
          </a:xfrm>
        </p:spPr>
        <p:txBody>
          <a:bodyPr wrap="square" anchor="t">
            <a:normAutofit/>
          </a:bodyPr>
          <a:lstStyle/>
          <a:p>
            <a:pPr algn="just"/>
            <a:r>
              <a:rPr lang="tr-TR" altLang="tr-TR" dirty="0">
                <a:latin typeface="Times New Roman" panose="02020603050405020304" pitchFamily="18" charset="0"/>
                <a:cs typeface="Times New Roman" panose="02020603050405020304" pitchFamily="18" charset="0"/>
              </a:rPr>
              <a:t>Türkistan’ın </a:t>
            </a:r>
            <a:r>
              <a:rPr lang="tr-TR" altLang="tr-TR" dirty="0" err="1">
                <a:latin typeface="Times New Roman" panose="02020603050405020304" pitchFamily="18" charset="0"/>
                <a:cs typeface="Times New Roman" panose="02020603050405020304" pitchFamily="18" charset="0"/>
              </a:rPr>
              <a:t>Farab</a:t>
            </a:r>
            <a:r>
              <a:rPr lang="tr-TR" altLang="tr-TR" dirty="0">
                <a:latin typeface="Times New Roman" panose="02020603050405020304" pitchFamily="18" charset="0"/>
                <a:cs typeface="Times New Roman" panose="02020603050405020304" pitchFamily="18" charset="0"/>
              </a:rPr>
              <a:t> şehrinde 871 yılında doğmuştur. Buhara, Bağdat, Şam, Kahire, Harran ve Halep gibi zamanın önemli ilim merkezlerini dolaşmıştır. Felsefe, matematik, mantık, siyaset bilimi ve musiki alanında eserler yazmıştır. </a:t>
            </a:r>
          </a:p>
        </p:txBody>
      </p:sp>
      <p:pic>
        <p:nvPicPr>
          <p:cNvPr id="26629" name="Resim 4">
            <a:extLst>
              <a:ext uri="{FF2B5EF4-FFF2-40B4-BE49-F238E27FC236}">
                <a16:creationId xmlns:a16="http://schemas.microsoft.com/office/drawing/2014/main" id="{0069B2D1-DF3C-7146-9532-F0D475274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288" r="1" b="1"/>
          <a:stretch/>
        </p:blipFill>
        <p:spPr bwMode="auto">
          <a:xfrm>
            <a:off x="6197600" y="1600201"/>
            <a:ext cx="5384800" cy="4525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8" name="Slayt Numarası Yer Tutucusu 3">
            <a:extLst>
              <a:ext uri="{FF2B5EF4-FFF2-40B4-BE49-F238E27FC236}">
                <a16:creationId xmlns:a16="http://schemas.microsoft.com/office/drawing/2014/main" id="{A2983A21-A722-CD32-BB91-E8D4562DCC1C}"/>
              </a:ext>
            </a:extLst>
          </p:cNvPr>
          <p:cNvSpPr>
            <a:spLocks noGrp="1" noChangeArrowheads="1"/>
          </p:cNvSpPr>
          <p:nvPr>
            <p:ph type="sldNum" sz="quarter" idx="12"/>
          </p:nvPr>
        </p:nvSpPr>
        <p:spPr bwMode="auto">
          <a:xfrm>
            <a:off x="8737600" y="6356351"/>
            <a:ext cx="28448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ts val="600"/>
              </a:spcAft>
              <a:buNone/>
            </a:pPr>
            <a:fld id="{7293AC52-1D9D-44DE-9581-319F06318101}" type="slidenum">
              <a:rPr lang="tr-TR" altLang="en-US" sz="1200">
                <a:solidFill>
                  <a:srgbClr val="898989"/>
                </a:solidFill>
              </a:rPr>
              <a:pPr fontAlgn="base">
                <a:spcBef>
                  <a:spcPct val="0"/>
                </a:spcBef>
                <a:spcAft>
                  <a:spcPts val="600"/>
                </a:spcAft>
                <a:buNone/>
              </a:pPr>
              <a:t>63</a:t>
            </a:fld>
            <a:endParaRPr lang="tr-TR" altLang="en-US" sz="1200">
              <a:solidFill>
                <a:srgbClr val="898989"/>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Başlık 1">
            <a:extLst>
              <a:ext uri="{FF2B5EF4-FFF2-40B4-BE49-F238E27FC236}">
                <a16:creationId xmlns:a16="http://schemas.microsoft.com/office/drawing/2014/main" id="{F854DFCC-594D-6545-3199-3CACE269AFD3}"/>
              </a:ext>
            </a:extLst>
          </p:cNvPr>
          <p:cNvSpPr>
            <a:spLocks noGrp="1"/>
          </p:cNvSpPr>
          <p:nvPr>
            <p:ph type="title"/>
          </p:nvPr>
        </p:nvSpPr>
        <p:spPr/>
        <p:txBody>
          <a:bodyPr/>
          <a:lstStyle/>
          <a:p>
            <a:endParaRPr lang="tr-TR" altLang="tr-TR"/>
          </a:p>
        </p:txBody>
      </p:sp>
      <p:sp>
        <p:nvSpPr>
          <p:cNvPr id="27651" name="İçerik Yer Tutucusu 2">
            <a:extLst>
              <a:ext uri="{FF2B5EF4-FFF2-40B4-BE49-F238E27FC236}">
                <a16:creationId xmlns:a16="http://schemas.microsoft.com/office/drawing/2014/main" id="{5685FC36-AC7B-91D3-E15D-052F44A94C20}"/>
              </a:ext>
            </a:extLst>
          </p:cNvPr>
          <p:cNvSpPr>
            <a:spLocks noGrp="1"/>
          </p:cNvSpPr>
          <p:nvPr>
            <p:ph idx="1"/>
          </p:nvPr>
        </p:nvSpPr>
        <p:spPr>
          <a:xfrm>
            <a:off x="609600" y="1624013"/>
            <a:ext cx="10972800" cy="4525963"/>
          </a:xfrm>
        </p:spPr>
        <p:txBody>
          <a:bodyPr/>
          <a:lstStyle/>
          <a:p>
            <a:pPr algn="just"/>
            <a:r>
              <a:rPr lang="tr-TR" altLang="tr-TR" dirty="0">
                <a:latin typeface="Times New Roman" panose="02020603050405020304" pitchFamily="18" charset="0"/>
                <a:cs typeface="Times New Roman" panose="02020603050405020304" pitchFamily="18" charset="0"/>
              </a:rPr>
              <a:t>Farabi Değişim Programı, öğrenci veya öğretim üyelerinin bir veya iki yarıyıl süresince kendi kurumlarının dışında bir yükseköğretim kurumunda eğitim ve öğretim faaliyetlerine devam etmelerini amaçlamaktadır. </a:t>
            </a:r>
          </a:p>
          <a:p>
            <a:pPr algn="just"/>
            <a:r>
              <a:rPr lang="tr-TR" altLang="tr-TR" dirty="0">
                <a:latin typeface="Times New Roman" panose="02020603050405020304" pitchFamily="18" charset="0"/>
                <a:cs typeface="Times New Roman" panose="02020603050405020304" pitchFamily="18" charset="0"/>
              </a:rPr>
              <a:t>Farabi Değişim Programının uygulanmasına ilişkin ilkeler, Yönetmelik ve Esas ve Usuller tarafından ayrıntılarıyla belirlenmiştir.</a:t>
            </a:r>
          </a:p>
        </p:txBody>
      </p:sp>
      <p:sp>
        <p:nvSpPr>
          <p:cNvPr id="27652" name="Slayt Numarası Yer Tutucusu 3">
            <a:extLst>
              <a:ext uri="{FF2B5EF4-FFF2-40B4-BE49-F238E27FC236}">
                <a16:creationId xmlns:a16="http://schemas.microsoft.com/office/drawing/2014/main" id="{62821DFF-EF17-FAC8-DDCA-C84775AE8D1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D7E88146-6E55-4506-BA9F-554B99B14DB2}" type="slidenum">
              <a:rPr lang="tr-TR" altLang="en-US" sz="1200">
                <a:solidFill>
                  <a:srgbClr val="898989"/>
                </a:solidFill>
                <a:cs typeface="Arial" panose="020B0604020202020204" pitchFamily="34" charset="0"/>
              </a:rPr>
              <a:pPr fontAlgn="base">
                <a:spcBef>
                  <a:spcPct val="0"/>
                </a:spcBef>
                <a:spcAft>
                  <a:spcPct val="0"/>
                </a:spcAft>
                <a:buNone/>
              </a:pPr>
              <a:t>64</a:t>
            </a:fld>
            <a:endParaRPr lang="tr-TR" altLang="en-US" sz="1200">
              <a:solidFill>
                <a:srgbClr val="898989"/>
              </a:solidFill>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İçerik Yer Tutucusu 2">
            <a:extLst>
              <a:ext uri="{FF2B5EF4-FFF2-40B4-BE49-F238E27FC236}">
                <a16:creationId xmlns:a16="http://schemas.microsoft.com/office/drawing/2014/main" id="{524451A4-B5A0-1140-1E94-9D63033737BD}"/>
              </a:ext>
            </a:extLst>
          </p:cNvPr>
          <p:cNvSpPr>
            <a:spLocks noGrp="1"/>
          </p:cNvSpPr>
          <p:nvPr>
            <p:ph idx="1"/>
          </p:nvPr>
        </p:nvSpPr>
        <p:spPr>
          <a:xfrm>
            <a:off x="0" y="1126671"/>
            <a:ext cx="7396842" cy="4868864"/>
          </a:xfrm>
        </p:spPr>
        <p:txBody>
          <a:bodyPr/>
          <a:lstStyle/>
          <a:p>
            <a:pPr algn="just">
              <a:lnSpc>
                <a:spcPct val="150000"/>
              </a:lnSpc>
              <a:defRPr/>
            </a:pPr>
            <a:r>
              <a:rPr lang="tr-TR" altLang="tr-TR" sz="2400" dirty="0">
                <a:solidFill>
                  <a:srgbClr val="212121"/>
                </a:solidFill>
                <a:latin typeface="Times New Roman" panose="02020603050405020304" pitchFamily="18" charset="0"/>
                <a:cs typeface="Times New Roman" panose="02020603050405020304" pitchFamily="18" charset="0"/>
              </a:rPr>
              <a:t>Mevlana, 1207 yılında bugünkü Afganistan, o dönemde İran sınırları içerisindeki Horasan eyaletinin </a:t>
            </a:r>
            <a:r>
              <a:rPr lang="tr-TR" altLang="tr-TR" sz="2400" dirty="0" err="1">
                <a:solidFill>
                  <a:srgbClr val="212121"/>
                </a:solidFill>
                <a:latin typeface="Times New Roman" panose="02020603050405020304" pitchFamily="18" charset="0"/>
                <a:cs typeface="Times New Roman" panose="02020603050405020304" pitchFamily="18" charset="0"/>
              </a:rPr>
              <a:t>Belh</a:t>
            </a:r>
            <a:r>
              <a:rPr lang="tr-TR" altLang="tr-TR" sz="2400" dirty="0">
                <a:solidFill>
                  <a:srgbClr val="212121"/>
                </a:solidFill>
                <a:latin typeface="Times New Roman" panose="02020603050405020304" pitchFamily="18" charset="0"/>
                <a:cs typeface="Times New Roman" panose="02020603050405020304" pitchFamily="18" charset="0"/>
              </a:rPr>
              <a:t> şehrinde dünyaya gelen ünlü felsefecidir.</a:t>
            </a:r>
          </a:p>
          <a:p>
            <a:pPr algn="just">
              <a:lnSpc>
                <a:spcPct val="150000"/>
              </a:lnSpc>
              <a:defRPr/>
            </a:pPr>
            <a:r>
              <a:rPr lang="tr-TR" altLang="tr-TR" sz="2400" dirty="0">
                <a:solidFill>
                  <a:srgbClr val="212121"/>
                </a:solidFill>
                <a:latin typeface="Times New Roman" panose="02020603050405020304" pitchFamily="18" charset="0"/>
                <a:cs typeface="Times New Roman" panose="02020603050405020304" pitchFamily="18" charset="0"/>
              </a:rPr>
              <a:t>Konya'da yazdığı Mesnevî, Fars diliyle yazılmış en büyük şiirlerden biri olarak kabul görmüştür. </a:t>
            </a:r>
            <a:endParaRPr lang="tr-TR" altLang="tr-TR" sz="2400" dirty="0">
              <a:latin typeface="Times New Roman" panose="02020603050405020304" pitchFamily="18" charset="0"/>
              <a:cs typeface="Times New Roman" panose="02020603050405020304" pitchFamily="18" charset="0"/>
            </a:endParaRPr>
          </a:p>
          <a:p>
            <a:pPr>
              <a:defRPr/>
            </a:pPr>
            <a:endParaRPr lang="tr-TR" altLang="tr-TR" dirty="0"/>
          </a:p>
          <a:p>
            <a:pPr>
              <a:defRPr/>
            </a:pPr>
            <a:endParaRPr lang="tr-TR" altLang="tr-TR" dirty="0"/>
          </a:p>
          <a:p>
            <a:pPr>
              <a:defRPr/>
            </a:pPr>
            <a:endParaRPr lang="tr-TR" altLang="tr-TR" dirty="0"/>
          </a:p>
          <a:p>
            <a:pPr>
              <a:defRPr/>
            </a:pPr>
            <a:endParaRPr lang="tr-TR" altLang="tr-TR" dirty="0"/>
          </a:p>
        </p:txBody>
      </p:sp>
      <p:sp>
        <p:nvSpPr>
          <p:cNvPr id="28675" name="Slayt Numarası Yer Tutucusu 3">
            <a:extLst>
              <a:ext uri="{FF2B5EF4-FFF2-40B4-BE49-F238E27FC236}">
                <a16:creationId xmlns:a16="http://schemas.microsoft.com/office/drawing/2014/main" id="{65776F3E-C533-DCA0-5800-7DDBB796BEB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5397F312-76C4-4CF1-A111-F2DFB5F1006D}" type="slidenum">
              <a:rPr lang="tr-TR" altLang="en-US" sz="1200">
                <a:solidFill>
                  <a:srgbClr val="898989"/>
                </a:solidFill>
                <a:cs typeface="Arial" panose="020B0604020202020204" pitchFamily="34" charset="0"/>
              </a:rPr>
              <a:pPr fontAlgn="base">
                <a:spcBef>
                  <a:spcPct val="0"/>
                </a:spcBef>
                <a:spcAft>
                  <a:spcPct val="0"/>
                </a:spcAft>
                <a:buNone/>
              </a:pPr>
              <a:t>65</a:t>
            </a:fld>
            <a:endParaRPr lang="tr-TR" altLang="en-US" sz="1200">
              <a:solidFill>
                <a:srgbClr val="898989"/>
              </a:solidFill>
              <a:cs typeface="Arial" panose="020B0604020202020204" pitchFamily="34" charset="0"/>
            </a:endParaRPr>
          </a:p>
        </p:txBody>
      </p:sp>
      <p:pic>
        <p:nvPicPr>
          <p:cNvPr id="28676" name="Resim 4">
            <a:extLst>
              <a:ext uri="{FF2B5EF4-FFF2-40B4-BE49-F238E27FC236}">
                <a16:creationId xmlns:a16="http://schemas.microsoft.com/office/drawing/2014/main" id="{ADFAE14D-A01D-808C-13E9-59BAC030FC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0299" y="1301238"/>
            <a:ext cx="4461329" cy="4255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etin kutusu 2">
            <a:extLst>
              <a:ext uri="{FF2B5EF4-FFF2-40B4-BE49-F238E27FC236}">
                <a16:creationId xmlns:a16="http://schemas.microsoft.com/office/drawing/2014/main" id="{0F1E0891-4657-8D3D-96A3-68D0113F8941}"/>
              </a:ext>
            </a:extLst>
          </p:cNvPr>
          <p:cNvSpPr txBox="1"/>
          <p:nvPr/>
        </p:nvSpPr>
        <p:spPr>
          <a:xfrm>
            <a:off x="3272064" y="240039"/>
            <a:ext cx="4461329" cy="646331"/>
          </a:xfrm>
          <a:prstGeom prst="rect">
            <a:avLst/>
          </a:prstGeom>
          <a:noFill/>
        </p:spPr>
        <p:txBody>
          <a:bodyPr wrap="square">
            <a:spAutoFit/>
          </a:bodyPr>
          <a:lstStyle/>
          <a:p>
            <a:pPr marL="0" indent="0" algn="ctr">
              <a:buNone/>
              <a:defRPr/>
            </a:pPr>
            <a:r>
              <a:rPr lang="tr-TR" altLang="tr-TR" sz="3600" dirty="0">
                <a:solidFill>
                  <a:srgbClr val="212121"/>
                </a:solidFill>
                <a:latin typeface="Times New Roman" panose="02020603050405020304" pitchFamily="18" charset="0"/>
                <a:cs typeface="Times New Roman" panose="02020603050405020304" pitchFamily="18" charset="0"/>
              </a:rPr>
              <a:t>MEVLANA</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Başlık 1">
            <a:extLst>
              <a:ext uri="{FF2B5EF4-FFF2-40B4-BE49-F238E27FC236}">
                <a16:creationId xmlns:a16="http://schemas.microsoft.com/office/drawing/2014/main" id="{0E1CAC81-E76D-677D-C3FF-9E2D61CAD3F7}"/>
              </a:ext>
            </a:extLst>
          </p:cNvPr>
          <p:cNvSpPr>
            <a:spLocks noGrp="1"/>
          </p:cNvSpPr>
          <p:nvPr>
            <p:ph type="title"/>
          </p:nvPr>
        </p:nvSpPr>
        <p:spPr/>
        <p:txBody>
          <a:bodyPr/>
          <a:lstStyle/>
          <a:p>
            <a:endParaRPr lang="tr-TR" altLang="tr-TR"/>
          </a:p>
        </p:txBody>
      </p:sp>
      <p:sp>
        <p:nvSpPr>
          <p:cNvPr id="29699" name="İçerik Yer Tutucusu 2">
            <a:extLst>
              <a:ext uri="{FF2B5EF4-FFF2-40B4-BE49-F238E27FC236}">
                <a16:creationId xmlns:a16="http://schemas.microsoft.com/office/drawing/2014/main" id="{E62CC6B4-6589-68C2-6597-989AA518D087}"/>
              </a:ext>
            </a:extLst>
          </p:cNvPr>
          <p:cNvSpPr>
            <a:spLocks noGrp="1"/>
          </p:cNvSpPr>
          <p:nvPr>
            <p:ph idx="1"/>
          </p:nvPr>
        </p:nvSpPr>
        <p:spPr/>
        <p:txBody>
          <a:bodyPr/>
          <a:lstStyle/>
          <a:p>
            <a:pPr algn="just"/>
            <a:r>
              <a:rPr lang="tr-TR" altLang="tr-TR" dirty="0">
                <a:latin typeface="Times New Roman" panose="02020603050405020304" pitchFamily="18" charset="0"/>
                <a:cs typeface="Times New Roman" panose="02020603050405020304" pitchFamily="18" charset="0"/>
              </a:rPr>
              <a:t>Diğer değişim programlarından farklı olarak, hiçbir coğrafi bölge ayrımı olmaksızın değişim programı bünyesindeki hareketlilik bütün dünyadaki yükseköğretim kurumlarını kapsamaktadır.</a:t>
            </a:r>
          </a:p>
        </p:txBody>
      </p:sp>
      <p:sp>
        <p:nvSpPr>
          <p:cNvPr id="29700" name="Slayt Numarası Yer Tutucusu 3">
            <a:extLst>
              <a:ext uri="{FF2B5EF4-FFF2-40B4-BE49-F238E27FC236}">
                <a16:creationId xmlns:a16="http://schemas.microsoft.com/office/drawing/2014/main" id="{F6AC74D8-D1B1-7A10-4E5A-BBEF865E7D3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EB9E2D56-D877-4C46-9E4B-955F7DE2CD99}" type="slidenum">
              <a:rPr lang="tr-TR" altLang="en-US" sz="1200">
                <a:solidFill>
                  <a:srgbClr val="898989"/>
                </a:solidFill>
                <a:cs typeface="Arial" panose="020B0604020202020204" pitchFamily="34" charset="0"/>
              </a:rPr>
              <a:pPr fontAlgn="base">
                <a:spcBef>
                  <a:spcPct val="0"/>
                </a:spcBef>
                <a:spcAft>
                  <a:spcPct val="0"/>
                </a:spcAft>
                <a:buNone/>
              </a:pPr>
              <a:t>66</a:t>
            </a:fld>
            <a:endParaRPr lang="tr-TR" altLang="en-US" sz="1200">
              <a:solidFill>
                <a:srgbClr val="898989"/>
              </a:solidFill>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Başlık 1">
            <a:extLst>
              <a:ext uri="{FF2B5EF4-FFF2-40B4-BE49-F238E27FC236}">
                <a16:creationId xmlns:a16="http://schemas.microsoft.com/office/drawing/2014/main" id="{531EB0D1-D3F0-0029-075E-F5F5DECED77B}"/>
              </a:ext>
            </a:extLst>
          </p:cNvPr>
          <p:cNvSpPr>
            <a:spLocks noGrp="1"/>
          </p:cNvSpPr>
          <p:nvPr>
            <p:ph type="title"/>
          </p:nvPr>
        </p:nvSpPr>
        <p:spPr/>
        <p:txBody>
          <a:bodyPr/>
          <a:lstStyle/>
          <a:p>
            <a:endParaRPr lang="tr-TR" altLang="tr-TR"/>
          </a:p>
        </p:txBody>
      </p:sp>
      <p:sp>
        <p:nvSpPr>
          <p:cNvPr id="30723" name="İçerik Yer Tutucusu 2">
            <a:extLst>
              <a:ext uri="{FF2B5EF4-FFF2-40B4-BE49-F238E27FC236}">
                <a16:creationId xmlns:a16="http://schemas.microsoft.com/office/drawing/2014/main" id="{0DC05ACA-0BD9-02A8-17EF-9029089FBA34}"/>
              </a:ext>
            </a:extLst>
          </p:cNvPr>
          <p:cNvSpPr>
            <a:spLocks noGrp="1"/>
          </p:cNvSpPr>
          <p:nvPr>
            <p:ph idx="1"/>
          </p:nvPr>
        </p:nvSpPr>
        <p:spPr/>
        <p:txBody>
          <a:bodyPr/>
          <a:lstStyle/>
          <a:p>
            <a:endParaRPr lang="tr-TR" altLang="tr-TR" dirty="0">
              <a:hlinkClick r:id="rId2"/>
            </a:endParaRPr>
          </a:p>
          <a:p>
            <a:r>
              <a:rPr lang="tr-TR" altLang="tr-TR" dirty="0">
                <a:latin typeface="Times New Roman" panose="02020603050405020304" pitchFamily="18" charset="0"/>
                <a:cs typeface="Times New Roman" panose="02020603050405020304" pitchFamily="18" charset="0"/>
              </a:rPr>
              <a:t>Twitter: @shebnemavci</a:t>
            </a:r>
            <a:endParaRPr lang="tr-TR" altLang="tr-TR" dirty="0">
              <a:latin typeface="Times New Roman" panose="02020603050405020304" pitchFamily="18" charset="0"/>
              <a:cs typeface="Times New Roman" panose="02020603050405020304" pitchFamily="18" charset="0"/>
              <a:hlinkClick r:id="rId2"/>
            </a:endParaRPr>
          </a:p>
          <a:p>
            <a:endParaRPr lang="tr-TR" altLang="tr-TR" dirty="0">
              <a:hlinkClick r:id="rId2"/>
            </a:endParaRPr>
          </a:p>
          <a:p>
            <a:r>
              <a:rPr lang="tr-TR" altLang="tr-TR" dirty="0">
                <a:latin typeface="Times New Roman" panose="02020603050405020304" pitchFamily="18" charset="0"/>
                <a:cs typeface="Times New Roman" panose="02020603050405020304" pitchFamily="18" charset="0"/>
              </a:rPr>
              <a:t>e-posta: </a:t>
            </a:r>
            <a:r>
              <a:rPr lang="tr-TR" altLang="tr-TR" dirty="0">
                <a:latin typeface="Times New Roman" panose="02020603050405020304" pitchFamily="18" charset="0"/>
                <a:cs typeface="Times New Roman" panose="02020603050405020304" pitchFamily="18" charset="0"/>
                <a:hlinkClick r:id="rId3"/>
              </a:rPr>
              <a:t>avci_s@ibu.edu.tr</a:t>
            </a:r>
            <a:endParaRPr lang="tr-TR" altLang="tr-TR" dirty="0">
              <a:latin typeface="Times New Roman" panose="02020603050405020304" pitchFamily="18" charset="0"/>
              <a:cs typeface="Times New Roman" panose="02020603050405020304" pitchFamily="18" charset="0"/>
              <a:hlinkClick r:id="rId2"/>
            </a:endParaRPr>
          </a:p>
          <a:p>
            <a:endParaRPr lang="tr-TR" altLang="tr-TR" dirty="0">
              <a:hlinkClick r:id="rId2"/>
            </a:endParaRPr>
          </a:p>
          <a:p>
            <a:endParaRPr lang="tr-TR" altLang="tr-TR" dirty="0"/>
          </a:p>
        </p:txBody>
      </p:sp>
      <p:sp>
        <p:nvSpPr>
          <p:cNvPr id="30724" name="Slayt Numarası Yer Tutucusu 3">
            <a:extLst>
              <a:ext uri="{FF2B5EF4-FFF2-40B4-BE49-F238E27FC236}">
                <a16:creationId xmlns:a16="http://schemas.microsoft.com/office/drawing/2014/main" id="{99771332-3C87-6CDC-B823-3B34CAD8089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BFE9F381-FAA2-43D5-A1D3-0B951FF074D1}" type="slidenum">
              <a:rPr lang="tr-TR" altLang="en-US">
                <a:solidFill>
                  <a:srgbClr val="898989"/>
                </a:solidFill>
                <a:latin typeface="Calibri" panose="020F0502020204030204" pitchFamily="34" charset="0"/>
              </a:rPr>
              <a:pPr fontAlgn="base">
                <a:spcBef>
                  <a:spcPct val="0"/>
                </a:spcBef>
                <a:spcAft>
                  <a:spcPct val="0"/>
                </a:spcAft>
              </a:pPr>
              <a:t>67</a:t>
            </a:fld>
            <a:endParaRPr lang="tr-TR" altLang="en-US">
              <a:solidFill>
                <a:srgbClr val="898989"/>
              </a:solidFill>
              <a:latin typeface="Calibri" panose="020F0502020204030204" pitchFamily="34" charset="0"/>
            </a:endParaRPr>
          </a:p>
        </p:txBody>
      </p:sp>
      <p:sp>
        <p:nvSpPr>
          <p:cNvPr id="2" name="AutoShape 2">
            <a:extLst>
              <a:ext uri="{FF2B5EF4-FFF2-40B4-BE49-F238E27FC236}">
                <a16:creationId xmlns:a16="http://schemas.microsoft.com/office/drawing/2014/main" id="{7CC1DA5E-B7D9-6E59-B2A3-8F8F099222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 name="Resim 2">
            <a:extLst>
              <a:ext uri="{FF2B5EF4-FFF2-40B4-BE49-F238E27FC236}">
                <a16:creationId xmlns:a16="http://schemas.microsoft.com/office/drawing/2014/main" id="{4226C805-A1C9-B51A-0150-407AE148F942}"/>
              </a:ext>
            </a:extLst>
          </p:cNvPr>
          <p:cNvPicPr>
            <a:picLocks noChangeAspect="1"/>
          </p:cNvPicPr>
          <p:nvPr/>
        </p:nvPicPr>
        <p:blipFill>
          <a:blip r:embed="rId4"/>
          <a:stretch>
            <a:fillRect/>
          </a:stretch>
        </p:blipFill>
        <p:spPr>
          <a:xfrm>
            <a:off x="7609626" y="1969458"/>
            <a:ext cx="2857500" cy="355282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06" name="1 Başlık"/>
          <p:cNvSpPr>
            <a:spLocks noGrp="1"/>
          </p:cNvSpPr>
          <p:nvPr>
            <p:ph type="title"/>
          </p:nvPr>
        </p:nvSpPr>
        <p:spPr>
          <a:xfrm>
            <a:off x="838199" y="4525347"/>
            <a:ext cx="6801321" cy="1737360"/>
          </a:xfrm>
        </p:spPr>
        <p:txBody>
          <a:bodyPr vert="horz" lIns="91440" tIns="45720" rIns="91440" bIns="45720" rtlCol="0" anchor="ctr">
            <a:normAutofit fontScale="90000"/>
          </a:bodyPr>
          <a:lstStyle/>
          <a:p>
            <a:pPr algn="r"/>
            <a:r>
              <a:rPr lang="en-US" altLang="tr-TR" sz="6000" b="1" kern="1200" dirty="0">
                <a:solidFill>
                  <a:schemeClr val="tx1"/>
                </a:solidFill>
                <a:latin typeface="Times New Roman" panose="02020603050405020304" pitchFamily="18" charset="0"/>
                <a:cs typeface="Times New Roman" panose="02020603050405020304" pitchFamily="18" charset="0"/>
              </a:rPr>
              <a:t>ETKİNLİKLERİMİZ</a:t>
            </a:r>
            <a:br>
              <a:rPr lang="en-US" altLang="tr-TR" sz="6000" b="1" kern="1200" dirty="0">
                <a:solidFill>
                  <a:schemeClr val="tx1"/>
                </a:solidFill>
                <a:latin typeface="+mj-lt"/>
                <a:ea typeface="+mj-ea"/>
                <a:cs typeface="+mj-cs"/>
              </a:rPr>
            </a:br>
            <a:endParaRPr lang="en-US" altLang="tr-TR" sz="6000" kern="1200" dirty="0">
              <a:solidFill>
                <a:schemeClr val="tx1"/>
              </a:solidFill>
              <a:latin typeface="+mj-lt"/>
              <a:ea typeface="+mj-ea"/>
              <a:cs typeface="+mj-cs"/>
            </a:endParaRPr>
          </a:p>
        </p:txBody>
      </p:sp>
      <p:sp>
        <p:nvSpPr>
          <p:cNvPr id="73" name="Oval 72">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1" name="Straight Connector 80">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0375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ğlık Bilimleri Fakültesi Kız Basketbol Takımı  3.'lük kupası ve madalyası kazandı.">
            <a:extLst>
              <a:ext uri="{FF2B5EF4-FFF2-40B4-BE49-F238E27FC236}">
                <a16:creationId xmlns:a16="http://schemas.microsoft.com/office/drawing/2014/main" id="{A86D4E93-4927-4A78-875D-27B14E6BF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414" y="128271"/>
            <a:ext cx="7445478" cy="4930114"/>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a:extLst>
              <a:ext uri="{FF2B5EF4-FFF2-40B4-BE49-F238E27FC236}">
                <a16:creationId xmlns:a16="http://schemas.microsoft.com/office/drawing/2014/main" id="{5CA35D34-314B-4348-8E11-5FF5729F844D}"/>
              </a:ext>
            </a:extLst>
          </p:cNvPr>
          <p:cNvSpPr txBox="1"/>
          <p:nvPr/>
        </p:nvSpPr>
        <p:spPr>
          <a:xfrm>
            <a:off x="1647731" y="5208982"/>
            <a:ext cx="10094614" cy="707886"/>
          </a:xfrm>
          <a:prstGeom prst="rect">
            <a:avLst/>
          </a:prstGeom>
          <a:noFill/>
        </p:spPr>
        <p:txBody>
          <a:bodyPr wrap="square" rtlCol="0">
            <a:spAutoFit/>
          </a:bodyPr>
          <a:lstStyle/>
          <a:p>
            <a:pPr algn="l"/>
            <a:r>
              <a:rPr lang="tr-TR" sz="2000" b="0" i="0" dirty="0">
                <a:effectLst/>
                <a:latin typeface="Times New Roman" panose="02020603050405020304" pitchFamily="18" charset="0"/>
                <a:cs typeface="Times New Roman" panose="02020603050405020304" pitchFamily="18" charset="0"/>
              </a:rPr>
              <a:t>Sağlık Bilimleri Fakültesi Kız Basketbol Takımı 3.'lük kupası ve madalyası kazandı.</a:t>
            </a:r>
          </a:p>
          <a:p>
            <a:pPr algn="l"/>
            <a:r>
              <a:rPr lang="tr-TR" sz="2000" b="0" i="0" dirty="0">
                <a:effectLst/>
                <a:latin typeface="Times New Roman" panose="02020603050405020304" pitchFamily="18" charset="0"/>
                <a:cs typeface="Times New Roman" panose="02020603050405020304" pitchFamily="18" charset="0"/>
              </a:rPr>
              <a:t>Kız Basketbol Takımımız katıldığı ilk turnuvadan madalya getirdi.</a:t>
            </a:r>
          </a:p>
        </p:txBody>
      </p:sp>
    </p:spTree>
    <p:extLst>
      <p:ext uri="{BB962C8B-B14F-4D97-AF65-F5344CB8AC3E}">
        <p14:creationId xmlns:p14="http://schemas.microsoft.com/office/powerpoint/2010/main" val="2866327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7E3EFB2-303D-49F8-AF59-8A636AFB42C3}"/>
              </a:ext>
            </a:extLst>
          </p:cNvPr>
          <p:cNvSpPr>
            <a:spLocks noGrp="1"/>
          </p:cNvSpPr>
          <p:nvPr>
            <p:ph type="title"/>
          </p:nvPr>
        </p:nvSpPr>
        <p:spPr/>
        <p:txBody>
          <a:bodyPr>
            <a:normAutofit/>
          </a:bodyPr>
          <a:lstStyle/>
          <a:p>
            <a:pPr algn="ctr"/>
            <a:r>
              <a:rPr lang="tr-TR" sz="3600" b="1" dirty="0">
                <a:latin typeface="Times New Roman" panose="02020603050405020304" pitchFamily="18" charset="0"/>
                <a:cs typeface="Times New Roman" panose="02020603050405020304" pitchFamily="18" charset="0"/>
              </a:rPr>
              <a:t>SAĞLIK BİLİMLERİ FAKÜLTE YAPILANMASI</a:t>
            </a:r>
          </a:p>
        </p:txBody>
      </p:sp>
      <p:sp>
        <p:nvSpPr>
          <p:cNvPr id="5" name="Dikdörtgen: Köşeleri Yuvarlatılmış 4">
            <a:extLst>
              <a:ext uri="{FF2B5EF4-FFF2-40B4-BE49-F238E27FC236}">
                <a16:creationId xmlns:a16="http://schemas.microsoft.com/office/drawing/2014/main" id="{48E7C251-D854-4078-BA2C-E3D4C36CEA58}"/>
              </a:ext>
            </a:extLst>
          </p:cNvPr>
          <p:cNvSpPr/>
          <p:nvPr/>
        </p:nvSpPr>
        <p:spPr>
          <a:xfrm>
            <a:off x="5067300" y="1391090"/>
            <a:ext cx="1659981" cy="867824"/>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rgbClr val="FF0000"/>
                </a:solidFill>
                <a:latin typeface="Times New Roman" panose="02020603050405020304" pitchFamily="18" charset="0"/>
                <a:cs typeface="Times New Roman" panose="02020603050405020304" pitchFamily="18" charset="0"/>
              </a:rPr>
              <a:t>FAKÜLTE DEKANLIĞI</a:t>
            </a:r>
          </a:p>
        </p:txBody>
      </p:sp>
      <p:sp>
        <p:nvSpPr>
          <p:cNvPr id="10" name="İçerik Yer Tutucusu 9">
            <a:extLst>
              <a:ext uri="{FF2B5EF4-FFF2-40B4-BE49-F238E27FC236}">
                <a16:creationId xmlns:a16="http://schemas.microsoft.com/office/drawing/2014/main" id="{6AEC2B2C-C4FE-47C4-A0E6-C3F874279ADE}"/>
              </a:ext>
            </a:extLst>
          </p:cNvPr>
          <p:cNvSpPr>
            <a:spLocks noGrp="1"/>
          </p:cNvSpPr>
          <p:nvPr>
            <p:ph idx="1"/>
          </p:nvPr>
        </p:nvSpPr>
        <p:spPr>
          <a:xfrm>
            <a:off x="2417672" y="2394988"/>
            <a:ext cx="1893396" cy="982889"/>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tr-TR" sz="1600" b="1" dirty="0">
                <a:solidFill>
                  <a:schemeClr val="tx1"/>
                </a:solidFill>
                <a:latin typeface="Times New Roman" panose="02020603050405020304" pitchFamily="18" charset="0"/>
                <a:cs typeface="Times New Roman" panose="02020603050405020304" pitchFamily="18" charset="0"/>
              </a:rPr>
              <a:t>Hemşirelik Bölüm Başkanlığı</a:t>
            </a:r>
          </a:p>
        </p:txBody>
      </p:sp>
      <p:sp>
        <p:nvSpPr>
          <p:cNvPr id="11" name="İçerik Yer Tutucusu 9">
            <a:extLst>
              <a:ext uri="{FF2B5EF4-FFF2-40B4-BE49-F238E27FC236}">
                <a16:creationId xmlns:a16="http://schemas.microsoft.com/office/drawing/2014/main" id="{0A41B7D7-29A4-4E6F-8E60-0B2966951F70}"/>
              </a:ext>
            </a:extLst>
          </p:cNvPr>
          <p:cNvSpPr txBox="1">
            <a:spLocks/>
          </p:cNvSpPr>
          <p:nvPr/>
        </p:nvSpPr>
        <p:spPr>
          <a:xfrm>
            <a:off x="7450736" y="2438950"/>
            <a:ext cx="1893396" cy="982889"/>
          </a:xfrm>
          <a:prstGeom prst="round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tr-TR" sz="1600" b="1" dirty="0">
                <a:solidFill>
                  <a:schemeClr val="tx1"/>
                </a:solidFill>
                <a:latin typeface="Times New Roman" panose="02020603050405020304" pitchFamily="18" charset="0"/>
                <a:cs typeface="Times New Roman" panose="02020603050405020304" pitchFamily="18" charset="0"/>
              </a:rPr>
              <a:t>Beslenme Ve Diyetetik</a:t>
            </a:r>
          </a:p>
          <a:p>
            <a:pPr marL="0" indent="0" algn="ctr">
              <a:buFont typeface="Arial" panose="020B0604020202020204" pitchFamily="34" charset="0"/>
              <a:buNone/>
            </a:pPr>
            <a:r>
              <a:rPr lang="tr-TR" sz="1600" b="1" dirty="0">
                <a:solidFill>
                  <a:schemeClr val="tx1"/>
                </a:solidFill>
                <a:latin typeface="Times New Roman" panose="02020603050405020304" pitchFamily="18" charset="0"/>
                <a:cs typeface="Times New Roman" panose="02020603050405020304" pitchFamily="18" charset="0"/>
              </a:rPr>
              <a:t>Bölüm Başkanlığı</a:t>
            </a:r>
          </a:p>
        </p:txBody>
      </p:sp>
      <p:sp>
        <p:nvSpPr>
          <p:cNvPr id="15" name="Dikdörtgen: Köşeleri Yuvarlatılmış 14">
            <a:extLst>
              <a:ext uri="{FF2B5EF4-FFF2-40B4-BE49-F238E27FC236}">
                <a16:creationId xmlns:a16="http://schemas.microsoft.com/office/drawing/2014/main" id="{C8A179DE-A616-4EC8-BFA3-C1157427774C}"/>
              </a:ext>
            </a:extLst>
          </p:cNvPr>
          <p:cNvSpPr/>
          <p:nvPr/>
        </p:nvSpPr>
        <p:spPr>
          <a:xfrm>
            <a:off x="4901696" y="2446926"/>
            <a:ext cx="1991188" cy="982889"/>
          </a:xfrm>
          <a:prstGeom prst="roundRect">
            <a:avLst/>
          </a:prstGeom>
          <a:solidFill>
            <a:srgbClr val="FFC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tx1"/>
                </a:solidFill>
                <a:latin typeface="Times New Roman" panose="02020603050405020304" pitchFamily="18" charset="0"/>
                <a:cs typeface="Times New Roman" panose="02020603050405020304" pitchFamily="18" charset="0"/>
              </a:rPr>
              <a:t>Fizyoterapi ve Rehabilitasyon Bölüm Başkanlığı</a:t>
            </a:r>
          </a:p>
        </p:txBody>
      </p:sp>
      <p:cxnSp>
        <p:nvCxnSpPr>
          <p:cNvPr id="29" name="Düz Ok Bağlayıcısı 28">
            <a:extLst>
              <a:ext uri="{FF2B5EF4-FFF2-40B4-BE49-F238E27FC236}">
                <a16:creationId xmlns:a16="http://schemas.microsoft.com/office/drawing/2014/main" id="{04483D0B-4E74-48CB-AE5B-319FE3DA095C}"/>
              </a:ext>
            </a:extLst>
          </p:cNvPr>
          <p:cNvCxnSpPr/>
          <p:nvPr/>
        </p:nvCxnSpPr>
        <p:spPr>
          <a:xfrm>
            <a:off x="5697415" y="3657600"/>
            <a:ext cx="0" cy="852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Düz Ok Bağlayıcısı 29">
            <a:extLst>
              <a:ext uri="{FF2B5EF4-FFF2-40B4-BE49-F238E27FC236}">
                <a16:creationId xmlns:a16="http://schemas.microsoft.com/office/drawing/2014/main" id="{C1D1A0B1-48C1-4D38-98B2-F70BDC25B4ED}"/>
              </a:ext>
            </a:extLst>
          </p:cNvPr>
          <p:cNvCxnSpPr>
            <a:cxnSpLocks/>
          </p:cNvCxnSpPr>
          <p:nvPr/>
        </p:nvCxnSpPr>
        <p:spPr>
          <a:xfrm>
            <a:off x="6606073" y="3727938"/>
            <a:ext cx="483457" cy="7986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Düz Ok Bağlayıcısı 31">
            <a:extLst>
              <a:ext uri="{FF2B5EF4-FFF2-40B4-BE49-F238E27FC236}">
                <a16:creationId xmlns:a16="http://schemas.microsoft.com/office/drawing/2014/main" id="{06EB11BA-5629-44EB-B992-67EB35EC2420}"/>
              </a:ext>
            </a:extLst>
          </p:cNvPr>
          <p:cNvCxnSpPr>
            <a:cxnSpLocks/>
          </p:cNvCxnSpPr>
          <p:nvPr/>
        </p:nvCxnSpPr>
        <p:spPr>
          <a:xfrm flipH="1">
            <a:off x="2074865" y="3657600"/>
            <a:ext cx="2992435" cy="1061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Düz Ok Bağlayıcısı 39">
            <a:extLst>
              <a:ext uri="{FF2B5EF4-FFF2-40B4-BE49-F238E27FC236}">
                <a16:creationId xmlns:a16="http://schemas.microsoft.com/office/drawing/2014/main" id="{62724CC3-7606-418A-88E6-3CB2E0F0ACFA}"/>
              </a:ext>
            </a:extLst>
          </p:cNvPr>
          <p:cNvCxnSpPr>
            <a:cxnSpLocks/>
          </p:cNvCxnSpPr>
          <p:nvPr/>
        </p:nvCxnSpPr>
        <p:spPr>
          <a:xfrm>
            <a:off x="6847801" y="3569677"/>
            <a:ext cx="2600999" cy="1085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Metin kutusu 23">
            <a:extLst>
              <a:ext uri="{FF2B5EF4-FFF2-40B4-BE49-F238E27FC236}">
                <a16:creationId xmlns:a16="http://schemas.microsoft.com/office/drawing/2014/main" id="{2C891B20-E6A5-41D9-964C-E36BC3EB8B04}"/>
              </a:ext>
            </a:extLst>
          </p:cNvPr>
          <p:cNvSpPr txBox="1"/>
          <p:nvPr/>
        </p:nvSpPr>
        <p:spPr>
          <a:xfrm>
            <a:off x="2685712" y="4795201"/>
            <a:ext cx="2064327" cy="1200329"/>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Geriatrik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Fizyoterapi</a:t>
            </a:r>
            <a:r>
              <a:rPr lang="tr-TR"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Rehabilitasyon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Anabilim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Dalı</a:t>
            </a:r>
            <a:endParaRPr lang="en-US" dirty="0">
              <a:latin typeface="Times New Roman" panose="02020603050405020304" pitchFamily="18" charset="0"/>
              <a:cs typeface="Times New Roman" panose="02020603050405020304" pitchFamily="18" charset="0"/>
            </a:endParaRPr>
          </a:p>
        </p:txBody>
      </p:sp>
      <p:sp>
        <p:nvSpPr>
          <p:cNvPr id="25" name="Metin kutusu 24">
            <a:extLst>
              <a:ext uri="{FF2B5EF4-FFF2-40B4-BE49-F238E27FC236}">
                <a16:creationId xmlns:a16="http://schemas.microsoft.com/office/drawing/2014/main" id="{3E9309F0-85D9-40C7-A3AB-AE21B07F6997}"/>
              </a:ext>
            </a:extLst>
          </p:cNvPr>
          <p:cNvSpPr txBox="1"/>
          <p:nvPr/>
        </p:nvSpPr>
        <p:spPr>
          <a:xfrm>
            <a:off x="4603222" y="4795201"/>
            <a:ext cx="2064327" cy="1200329"/>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Nörolojik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Fizyoterapi</a:t>
            </a:r>
            <a:r>
              <a:rPr lang="tr-TR"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Rehabilitasyon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Anabilim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Dalı</a:t>
            </a:r>
            <a:endParaRPr lang="en-US" dirty="0">
              <a:latin typeface="Times New Roman" panose="02020603050405020304" pitchFamily="18" charset="0"/>
              <a:cs typeface="Times New Roman" panose="02020603050405020304" pitchFamily="18" charset="0"/>
            </a:endParaRPr>
          </a:p>
        </p:txBody>
      </p:sp>
      <p:sp>
        <p:nvSpPr>
          <p:cNvPr id="26" name="Metin kutusu 25">
            <a:extLst>
              <a:ext uri="{FF2B5EF4-FFF2-40B4-BE49-F238E27FC236}">
                <a16:creationId xmlns:a16="http://schemas.microsoft.com/office/drawing/2014/main" id="{C1A2E3EF-D9F7-4305-93FB-69B12D449543}"/>
              </a:ext>
            </a:extLst>
          </p:cNvPr>
          <p:cNvSpPr txBox="1"/>
          <p:nvPr/>
        </p:nvSpPr>
        <p:spPr>
          <a:xfrm>
            <a:off x="6417545" y="4795201"/>
            <a:ext cx="2064327" cy="1200329"/>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Ortopedik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Fizyoterapi</a:t>
            </a:r>
            <a:r>
              <a:rPr lang="tr-TR"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Rehabilitasyon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Anabilim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Dalı</a:t>
            </a:r>
            <a:endParaRPr lang="en-US" dirty="0">
              <a:latin typeface="Times New Roman" panose="02020603050405020304" pitchFamily="18" charset="0"/>
              <a:cs typeface="Times New Roman" panose="02020603050405020304" pitchFamily="18" charset="0"/>
            </a:endParaRPr>
          </a:p>
        </p:txBody>
      </p:sp>
      <p:sp>
        <p:nvSpPr>
          <p:cNvPr id="27" name="Metin kutusu 26">
            <a:extLst>
              <a:ext uri="{FF2B5EF4-FFF2-40B4-BE49-F238E27FC236}">
                <a16:creationId xmlns:a16="http://schemas.microsoft.com/office/drawing/2014/main" id="{42381841-10C8-477F-A468-45522343B48D}"/>
              </a:ext>
            </a:extLst>
          </p:cNvPr>
          <p:cNvSpPr txBox="1"/>
          <p:nvPr/>
        </p:nvSpPr>
        <p:spPr>
          <a:xfrm>
            <a:off x="8509581" y="4795201"/>
            <a:ext cx="2064327" cy="1200329"/>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Kardiyopulmoner</a:t>
            </a:r>
            <a:r>
              <a:rPr lang="tr-TR"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Fizyoterapi</a:t>
            </a:r>
            <a:r>
              <a:rPr lang="tr-TR"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Rehabilitasyon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Anabilim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Dalı</a:t>
            </a:r>
            <a:endParaRPr lang="en-US" dirty="0">
              <a:latin typeface="Times New Roman" panose="02020603050405020304" pitchFamily="18" charset="0"/>
              <a:cs typeface="Times New Roman" panose="02020603050405020304" pitchFamily="18" charset="0"/>
            </a:endParaRPr>
          </a:p>
        </p:txBody>
      </p:sp>
      <p:sp>
        <p:nvSpPr>
          <p:cNvPr id="17" name="Shape 313">
            <a:extLst>
              <a:ext uri="{FF2B5EF4-FFF2-40B4-BE49-F238E27FC236}">
                <a16:creationId xmlns:a16="http://schemas.microsoft.com/office/drawing/2014/main" id="{82ACE9F0-BB7C-4A68-9B68-6548EEE2FD97}"/>
              </a:ext>
            </a:extLst>
          </p:cNvPr>
          <p:cNvSpPr/>
          <p:nvPr/>
        </p:nvSpPr>
        <p:spPr>
          <a:xfrm>
            <a:off x="2029615" y="1488115"/>
            <a:ext cx="392472" cy="391401"/>
          </a:xfrm>
          <a:custGeom>
            <a:avLst/>
            <a:gdLst/>
            <a:ahLst/>
            <a:cxnLst/>
            <a:rect l="0" t="0" r="0" b="0"/>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cxnSp>
        <p:nvCxnSpPr>
          <p:cNvPr id="16" name="Düz Ok Bağlayıcısı 15">
            <a:extLst>
              <a:ext uri="{FF2B5EF4-FFF2-40B4-BE49-F238E27FC236}">
                <a16:creationId xmlns:a16="http://schemas.microsoft.com/office/drawing/2014/main" id="{FCD5B0C8-F076-4849-B503-0A0D68BEEC3A}"/>
              </a:ext>
            </a:extLst>
          </p:cNvPr>
          <p:cNvCxnSpPr>
            <a:cxnSpLocks/>
          </p:cNvCxnSpPr>
          <p:nvPr/>
        </p:nvCxnSpPr>
        <p:spPr>
          <a:xfrm flipH="1">
            <a:off x="4340469" y="3880338"/>
            <a:ext cx="830307" cy="825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Metin kutusu 3">
            <a:extLst>
              <a:ext uri="{FF2B5EF4-FFF2-40B4-BE49-F238E27FC236}">
                <a16:creationId xmlns:a16="http://schemas.microsoft.com/office/drawing/2014/main" id="{1371177F-3DED-A64D-50D6-D73413398648}"/>
              </a:ext>
            </a:extLst>
          </p:cNvPr>
          <p:cNvSpPr txBox="1"/>
          <p:nvPr/>
        </p:nvSpPr>
        <p:spPr>
          <a:xfrm>
            <a:off x="547977" y="4744624"/>
            <a:ext cx="2064327" cy="1200329"/>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Pediatrik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Fizyoterapi</a:t>
            </a:r>
            <a:r>
              <a:rPr lang="tr-TR"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Rehabilitasyon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Anabilim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Dalı</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43770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65887_121116334622438_100001722177286_123533_1447419_n">
            <a:extLst>
              <a:ext uri="{FF2B5EF4-FFF2-40B4-BE49-F238E27FC236}">
                <a16:creationId xmlns:a16="http://schemas.microsoft.com/office/drawing/2014/main" id="{8F36CF50-AD9D-43DA-8398-FC0DE535739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643468" y="2085466"/>
            <a:ext cx="5294716" cy="2687068"/>
          </a:xfrm>
          <a:prstGeom prst="rect">
            <a:avLst/>
          </a:prstGeom>
          <a:noFill/>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Resim 2" descr="kişi, grup, poz, iç mekan içeren bir resim&#10;&#10;Açıklama otomatik olarak oluşturuldu">
            <a:extLst>
              <a:ext uri="{FF2B5EF4-FFF2-40B4-BE49-F238E27FC236}">
                <a16:creationId xmlns:a16="http://schemas.microsoft.com/office/drawing/2014/main" id="{0CBB858B-FC29-4CC3-8A0B-686E6EBF1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3817" y="1139036"/>
            <a:ext cx="5294715" cy="4579928"/>
          </a:xfrm>
          <a:prstGeom prst="rect">
            <a:avLst/>
          </a:prstGeom>
        </p:spPr>
      </p:pic>
    </p:spTree>
    <p:extLst>
      <p:ext uri="{BB962C8B-B14F-4D97-AF65-F5344CB8AC3E}">
        <p14:creationId xmlns:p14="http://schemas.microsoft.com/office/powerpoint/2010/main" val="23681930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C:\Users\Şebnem\Documents\OKULİŞLERİ\FTRwebsayfasıiçin\FTR RESİM\FTR26.jpg">
            <a:extLst>
              <a:ext uri="{FF2B5EF4-FFF2-40B4-BE49-F238E27FC236}">
                <a16:creationId xmlns:a16="http://schemas.microsoft.com/office/drawing/2014/main" id="{3738C911-6A60-4C11-8CC7-4711CE934ADC}"/>
              </a:ext>
            </a:extLst>
          </p:cNvPr>
          <p:cNvPicPr>
            <a:picLocks noChangeAspect="1" noChangeArrowheads="1"/>
          </p:cNvPicPr>
          <p:nvPr/>
        </p:nvPicPr>
        <p:blipFill rotWithShape="1">
          <a:blip r:embed="rId2" cstate="print"/>
          <a:srcRect r="19400"/>
          <a:stretch/>
        </p:blipFill>
        <p:spPr bwMode="auto">
          <a:xfrm>
            <a:off x="-1" y="10"/>
            <a:ext cx="7370057" cy="6857990"/>
          </a:xfrm>
          <a:prstGeom prst="rect">
            <a:avLst/>
          </a:prstGeom>
          <a:noFill/>
        </p:spPr>
      </p:pic>
      <p:pic>
        <p:nvPicPr>
          <p:cNvPr id="4" name="Resim 3" descr="kişi, iç mekan, poz, grup içeren bir resim&#10;&#10;Açıklama otomatik olarak oluşturuldu">
            <a:extLst>
              <a:ext uri="{FF2B5EF4-FFF2-40B4-BE49-F238E27FC236}">
                <a16:creationId xmlns:a16="http://schemas.microsoft.com/office/drawing/2014/main" id="{7688CDD5-412F-43E2-8A02-342C917DBA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 b="4186"/>
          <a:stretch/>
        </p:blipFill>
        <p:spPr>
          <a:xfrm>
            <a:off x="7534656" y="1"/>
            <a:ext cx="4657344" cy="3346704"/>
          </a:xfrm>
          <a:prstGeom prst="rect">
            <a:avLst/>
          </a:prstGeom>
        </p:spPr>
      </p:pic>
      <p:pic>
        <p:nvPicPr>
          <p:cNvPr id="2" name="Picture 2" descr="DSCF1807">
            <a:extLst>
              <a:ext uri="{FF2B5EF4-FFF2-40B4-BE49-F238E27FC236}">
                <a16:creationId xmlns:a16="http://schemas.microsoft.com/office/drawing/2014/main" id="{9336FA63-A82D-4715-952A-50C964569D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4186"/>
          <a:stretch/>
        </p:blipFill>
        <p:spPr>
          <a:xfrm>
            <a:off x="7534654" y="3511296"/>
            <a:ext cx="4657346" cy="3346704"/>
          </a:xfrm>
          <a:prstGeom prst="rect">
            <a:avLst/>
          </a:prstGeom>
          <a:noFill/>
        </p:spPr>
      </p:pic>
    </p:spTree>
    <p:extLst>
      <p:ext uri="{BB962C8B-B14F-4D97-AF65-F5344CB8AC3E}">
        <p14:creationId xmlns:p14="http://schemas.microsoft.com/office/powerpoint/2010/main" val="38500319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IMG_2825">
            <a:extLst>
              <a:ext uri="{FF2B5EF4-FFF2-40B4-BE49-F238E27FC236}">
                <a16:creationId xmlns:a16="http://schemas.microsoft.com/office/drawing/2014/main" id="{3D26924C-5D56-4DF8-950A-6BEC0E0E1641}"/>
              </a:ext>
            </a:extLst>
          </p:cNvPr>
          <p:cNvPicPr>
            <a:picLocks noChangeAspect="1" noChangeArrowheads="1"/>
          </p:cNvPicPr>
          <p:nvPr/>
        </p:nvPicPr>
        <p:blipFill rotWithShape="1">
          <a:blip r:embed="rId2" cstate="print"/>
          <a:srcRect t="23476" r="-3" b="4854"/>
          <a:stretch/>
        </p:blipFill>
        <p:spPr>
          <a:xfrm>
            <a:off x="321730" y="321732"/>
            <a:ext cx="5728548" cy="3079194"/>
          </a:xfrm>
          <a:prstGeom prst="rect">
            <a:avLst/>
          </a:prstGeom>
          <a:noFill/>
        </p:spPr>
      </p:pic>
      <p:pic>
        <p:nvPicPr>
          <p:cNvPr id="3" name="Picture 5" descr="133119_460191994425_594719425_5590678_1967296_o">
            <a:extLst>
              <a:ext uri="{FF2B5EF4-FFF2-40B4-BE49-F238E27FC236}">
                <a16:creationId xmlns:a16="http://schemas.microsoft.com/office/drawing/2014/main" id="{F8FFCD83-F364-46B6-8154-BCA82167BA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03" r="-3" b="21473"/>
          <a:stretch/>
        </p:blipFill>
        <p:spPr bwMode="auto">
          <a:xfrm>
            <a:off x="321730" y="3489158"/>
            <a:ext cx="5728548" cy="30471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56234_460189564425_594719425_5590631_261095_o">
            <a:extLst>
              <a:ext uri="{FF2B5EF4-FFF2-40B4-BE49-F238E27FC236}">
                <a16:creationId xmlns:a16="http://schemas.microsoft.com/office/drawing/2014/main" id="{B4DD263A-7975-42BC-8935-FB06F8C5E3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494" r="7371" b="-1"/>
          <a:stretch/>
        </p:blipFill>
        <p:spPr bwMode="auto">
          <a:xfrm>
            <a:off x="6141723" y="321732"/>
            <a:ext cx="5728547" cy="62145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211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C:\Users\Şebnem\Documents\OKULİŞLERİ\FTRwebsayfasıiçin\FTR RESİM\FTR4.jpg">
            <a:extLst>
              <a:ext uri="{FF2B5EF4-FFF2-40B4-BE49-F238E27FC236}">
                <a16:creationId xmlns:a16="http://schemas.microsoft.com/office/drawing/2014/main" id="{98146D39-B764-44F2-B138-53A5684647D3}"/>
              </a:ext>
            </a:extLst>
          </p:cNvPr>
          <p:cNvPicPr>
            <a:picLocks noChangeAspect="1" noChangeArrowheads="1"/>
          </p:cNvPicPr>
          <p:nvPr/>
        </p:nvPicPr>
        <p:blipFill rotWithShape="1">
          <a:blip r:embed="rId2" cstate="print"/>
          <a:srcRect t="12791"/>
          <a:stretch/>
        </p:blipFill>
        <p:spPr bwMode="auto">
          <a:xfrm>
            <a:off x="20" y="10"/>
            <a:ext cx="12191980" cy="6857990"/>
          </a:xfrm>
          <a:prstGeom prst="rect">
            <a:avLst/>
          </a:prstGeom>
          <a:noFill/>
        </p:spPr>
      </p:pic>
    </p:spTree>
    <p:extLst>
      <p:ext uri="{BB962C8B-B14F-4D97-AF65-F5344CB8AC3E}">
        <p14:creationId xmlns:p14="http://schemas.microsoft.com/office/powerpoint/2010/main" val="4242199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5FEEECE1-50AB-47EA-AF13-857F48BABC1D}"/>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tr-TR" sz="4800" kern="1200" dirty="0">
                <a:solidFill>
                  <a:srgbClr val="FFFFFF"/>
                </a:solidFill>
                <a:latin typeface="Times New Roman" panose="02020603050405020304" pitchFamily="18" charset="0"/>
                <a:cs typeface="Times New Roman" panose="02020603050405020304" pitchFamily="18" charset="0"/>
              </a:rPr>
              <a:t>Çeşitli Kongre, Sempozyum ve Paneller</a:t>
            </a:r>
            <a:endParaRPr lang="en-US" sz="4800" kern="1200" dirty="0">
              <a:solidFill>
                <a:srgbClr val="FFFFFF"/>
              </a:solidFill>
              <a:latin typeface="Times New Roman" panose="02020603050405020304" pitchFamily="18" charset="0"/>
              <a:cs typeface="Times New Roman" panose="02020603050405020304" pitchFamily="18" charset="0"/>
            </a:endParaRPr>
          </a:p>
        </p:txBody>
      </p:sp>
      <p:pic>
        <p:nvPicPr>
          <p:cNvPr id="6" name="İçerik Yer Tutucusu 5" descr="iç mekan, yer, kişi içeren bir resim&#10;&#10;Açıklama otomatik olarak oluşturuldu">
            <a:extLst>
              <a:ext uri="{FF2B5EF4-FFF2-40B4-BE49-F238E27FC236}">
                <a16:creationId xmlns:a16="http://schemas.microsoft.com/office/drawing/2014/main" id="{AAEF0AA3-F0CB-4A9A-A367-7B346BD3C7F8}"/>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5991" r="12482" b="-1"/>
          <a:stretch/>
        </p:blipFill>
        <p:spPr>
          <a:xfrm>
            <a:off x="317635" y="299363"/>
            <a:ext cx="4160452" cy="3049204"/>
          </a:xfrm>
          <a:prstGeom prst="rect">
            <a:avLst/>
          </a:prstGeom>
        </p:spPr>
      </p:pic>
      <p:pic>
        <p:nvPicPr>
          <p:cNvPr id="8" name="İçerik Yer Tutucusu 7" descr="yer, iç mekan, kişi, duvar içeren bir resim&#10;&#10;Açıklama otomatik olarak oluşturuldu">
            <a:extLst>
              <a:ext uri="{FF2B5EF4-FFF2-40B4-BE49-F238E27FC236}">
                <a16:creationId xmlns:a16="http://schemas.microsoft.com/office/drawing/2014/main" id="{0CA0BA41-EEC2-4C0A-B6D6-97F0E163050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003" r="2" b="7554"/>
          <a:stretch/>
        </p:blipFill>
        <p:spPr>
          <a:xfrm>
            <a:off x="4654296" y="299363"/>
            <a:ext cx="7217085" cy="3008188"/>
          </a:xfrm>
          <a:prstGeom prst="rect">
            <a:avLst/>
          </a:prstGeom>
        </p:spPr>
      </p:pic>
      <p:cxnSp>
        <p:nvCxnSpPr>
          <p:cNvPr id="17" name="Straight Connector 16">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170" name="Picture 2" descr="C:\Users\ftr\Desktop\2bd05ca9-7c70-4d91-a910-1401994523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744" y="3461647"/>
            <a:ext cx="4117074" cy="3087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8858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1" name="Rectangle 3100">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3" name="Rectangle 3102">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5" name="Rectangle 3104">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descr="giyim, kişi, şahıs, gülümsemek, gülüş, insan yüzü içeren bir resim&#10;&#10;Yapay zeka tarafından oluşturulan içerik yanlış olabili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22405" y="1140086"/>
            <a:ext cx="5295952" cy="39719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C:\Users\ftr\Desktop\e3b755ad-e2c2-4563-8f4b-bb9100349d7c.jp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173645" y="1962919"/>
            <a:ext cx="5212732" cy="2932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73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metin, uçucu; el ilanı, Broşür, çevrimiçi reklamcılık içeren bir resim&#10;&#10;Açıklama otomatik olarak oluşturuldu">
            <a:extLst>
              <a:ext uri="{FF2B5EF4-FFF2-40B4-BE49-F238E27FC236}">
                <a16:creationId xmlns:a16="http://schemas.microsoft.com/office/drawing/2014/main" id="{7AC10144-3D0E-0CE0-DD10-98B7A1FFDB5E}"/>
              </a:ext>
            </a:extLst>
          </p:cNvPr>
          <p:cNvPicPr>
            <a:picLocks noGrp="1" noChangeAspect="1"/>
          </p:cNvPicPr>
          <p:nvPr>
            <p:ph idx="1"/>
          </p:nvPr>
        </p:nvPicPr>
        <p:blipFill>
          <a:blip r:embed="rId2"/>
          <a:stretch>
            <a:fillRect/>
          </a:stretch>
        </p:blipFill>
        <p:spPr>
          <a:xfrm>
            <a:off x="990600" y="938213"/>
            <a:ext cx="2236788" cy="3189288"/>
          </a:xfrm>
          <a:prstGeom prst="rect">
            <a:avLst/>
          </a:prstGeom>
        </p:spPr>
      </p:pic>
      <p:pic>
        <p:nvPicPr>
          <p:cNvPr id="10" name="Resim 9" descr="giyim, iç mekan, kişi, şahıs, sınıf içeren bir resim&#10;&#10;Açıklama otomatik olarak oluşturuldu">
            <a:extLst>
              <a:ext uri="{FF2B5EF4-FFF2-40B4-BE49-F238E27FC236}">
                <a16:creationId xmlns:a16="http://schemas.microsoft.com/office/drawing/2014/main" id="{DE00F647-6CB5-55EE-8987-795D5A6D8A02}"/>
              </a:ext>
            </a:extLst>
          </p:cNvPr>
          <p:cNvPicPr>
            <a:picLocks noChangeAspect="1"/>
          </p:cNvPicPr>
          <p:nvPr/>
        </p:nvPicPr>
        <p:blipFill>
          <a:blip r:embed="rId3"/>
          <a:stretch>
            <a:fillRect/>
          </a:stretch>
        </p:blipFill>
        <p:spPr>
          <a:xfrm>
            <a:off x="990600" y="4197350"/>
            <a:ext cx="2236788" cy="1662113"/>
          </a:xfrm>
          <a:prstGeom prst="rect">
            <a:avLst/>
          </a:prstGeom>
        </p:spPr>
      </p:pic>
      <p:pic>
        <p:nvPicPr>
          <p:cNvPr id="3" name="Resim 2" descr="giyim, kişi, şahıs, insan yüzü, gülümsemek, gülüş içeren bir resim&#10;&#10;Açıklama otomatik olarak oluşturuldu">
            <a:extLst>
              <a:ext uri="{FF2B5EF4-FFF2-40B4-BE49-F238E27FC236}">
                <a16:creationId xmlns:a16="http://schemas.microsoft.com/office/drawing/2014/main" id="{A8AF4D53-CBAA-9930-1D31-2669E4CB80A4}"/>
              </a:ext>
            </a:extLst>
          </p:cNvPr>
          <p:cNvPicPr>
            <a:picLocks noChangeAspect="1"/>
          </p:cNvPicPr>
          <p:nvPr/>
        </p:nvPicPr>
        <p:blipFill>
          <a:blip r:embed="rId4"/>
          <a:stretch>
            <a:fillRect/>
          </a:stretch>
        </p:blipFill>
        <p:spPr>
          <a:xfrm>
            <a:off x="3295650" y="938213"/>
            <a:ext cx="3384550" cy="3059113"/>
          </a:xfrm>
          <a:prstGeom prst="rect">
            <a:avLst/>
          </a:prstGeom>
        </p:spPr>
      </p:pic>
      <p:pic>
        <p:nvPicPr>
          <p:cNvPr id="16" name="Resim 15" descr="metin, multimedya yazılımı, yazılım, insan yüzü içeren bir resim&#10;&#10;Açıklama otomatik olarak oluşturuldu">
            <a:extLst>
              <a:ext uri="{FF2B5EF4-FFF2-40B4-BE49-F238E27FC236}">
                <a16:creationId xmlns:a16="http://schemas.microsoft.com/office/drawing/2014/main" id="{745803DD-4FE2-1CAE-71D2-ED094FF938C9}"/>
              </a:ext>
            </a:extLst>
          </p:cNvPr>
          <p:cNvPicPr>
            <a:picLocks noChangeAspect="1"/>
          </p:cNvPicPr>
          <p:nvPr/>
        </p:nvPicPr>
        <p:blipFill>
          <a:blip r:embed="rId5"/>
          <a:stretch>
            <a:fillRect/>
          </a:stretch>
        </p:blipFill>
        <p:spPr>
          <a:xfrm>
            <a:off x="3295650" y="4067175"/>
            <a:ext cx="3384550" cy="1792288"/>
          </a:xfrm>
          <a:prstGeom prst="rect">
            <a:avLst/>
          </a:prstGeom>
        </p:spPr>
      </p:pic>
      <p:pic>
        <p:nvPicPr>
          <p:cNvPr id="7" name="Resim 6" descr="giyim, kişi, şahıs, grup, iç mekan içeren bir resim&#10;&#10;Açıklama otomatik olarak oluşturuldu">
            <a:extLst>
              <a:ext uri="{FF2B5EF4-FFF2-40B4-BE49-F238E27FC236}">
                <a16:creationId xmlns:a16="http://schemas.microsoft.com/office/drawing/2014/main" id="{609005B1-72C2-C4FD-F084-9659DCB2337A}"/>
              </a:ext>
            </a:extLst>
          </p:cNvPr>
          <p:cNvPicPr>
            <a:picLocks noChangeAspect="1"/>
          </p:cNvPicPr>
          <p:nvPr/>
        </p:nvPicPr>
        <p:blipFill>
          <a:blip r:embed="rId6"/>
          <a:stretch>
            <a:fillRect/>
          </a:stretch>
        </p:blipFill>
        <p:spPr>
          <a:xfrm>
            <a:off x="6748463" y="938213"/>
            <a:ext cx="1773238" cy="1303338"/>
          </a:xfrm>
          <a:prstGeom prst="rect">
            <a:avLst/>
          </a:prstGeom>
        </p:spPr>
      </p:pic>
      <p:pic>
        <p:nvPicPr>
          <p:cNvPr id="14" name="Resim 13" descr="giyim, kişi, şahıs, kadın, iç mekan içeren bir resim&#10;&#10;Açıklama otomatik olarak oluşturuldu">
            <a:extLst>
              <a:ext uri="{FF2B5EF4-FFF2-40B4-BE49-F238E27FC236}">
                <a16:creationId xmlns:a16="http://schemas.microsoft.com/office/drawing/2014/main" id="{02A735B8-4E97-FA16-6A92-58288F020B1C}"/>
              </a:ext>
            </a:extLst>
          </p:cNvPr>
          <p:cNvPicPr>
            <a:picLocks noChangeAspect="1"/>
          </p:cNvPicPr>
          <p:nvPr/>
        </p:nvPicPr>
        <p:blipFill>
          <a:blip r:embed="rId7"/>
          <a:stretch>
            <a:fillRect/>
          </a:stretch>
        </p:blipFill>
        <p:spPr>
          <a:xfrm>
            <a:off x="6748463" y="2309813"/>
            <a:ext cx="1773238" cy="941388"/>
          </a:xfrm>
          <a:prstGeom prst="rect">
            <a:avLst/>
          </a:prstGeom>
        </p:spPr>
      </p:pic>
      <p:pic>
        <p:nvPicPr>
          <p:cNvPr id="8" name="İçerik Yer Tutucusu 4" descr="metin, insan yüzü, ekran görüntüsü, tasarım içeren bir resim&#10;&#10;Açıklama otomatik olarak oluşturuldu">
            <a:extLst>
              <a:ext uri="{FF2B5EF4-FFF2-40B4-BE49-F238E27FC236}">
                <a16:creationId xmlns:a16="http://schemas.microsoft.com/office/drawing/2014/main" id="{EF4060EF-2929-5B73-2DA0-C62535C0B60D}"/>
              </a:ext>
            </a:extLst>
          </p:cNvPr>
          <p:cNvPicPr>
            <a:picLocks noChangeAspect="1"/>
          </p:cNvPicPr>
          <p:nvPr/>
        </p:nvPicPr>
        <p:blipFill>
          <a:blip r:embed="rId8"/>
          <a:stretch>
            <a:fillRect/>
          </a:stretch>
        </p:blipFill>
        <p:spPr>
          <a:xfrm>
            <a:off x="6748463" y="3319463"/>
            <a:ext cx="1773238" cy="2538413"/>
          </a:xfrm>
          <a:prstGeom prst="rect">
            <a:avLst/>
          </a:prstGeom>
        </p:spPr>
      </p:pic>
      <p:pic>
        <p:nvPicPr>
          <p:cNvPr id="11" name="Resim 10" descr="giyim, kişi, şahıs, ayakkabı, kadın içeren bir resim&#10;&#10;Açıklama otomatik olarak oluşturuldu">
            <a:extLst>
              <a:ext uri="{FF2B5EF4-FFF2-40B4-BE49-F238E27FC236}">
                <a16:creationId xmlns:a16="http://schemas.microsoft.com/office/drawing/2014/main" id="{29FAB148-E534-71CA-E3A9-7F9933826BA8}"/>
              </a:ext>
            </a:extLst>
          </p:cNvPr>
          <p:cNvPicPr>
            <a:picLocks noChangeAspect="1"/>
          </p:cNvPicPr>
          <p:nvPr/>
        </p:nvPicPr>
        <p:blipFill>
          <a:blip r:embed="rId9"/>
          <a:stretch>
            <a:fillRect/>
          </a:stretch>
        </p:blipFill>
        <p:spPr>
          <a:xfrm>
            <a:off x="8591550" y="938213"/>
            <a:ext cx="2533650" cy="1860550"/>
          </a:xfrm>
          <a:prstGeom prst="rect">
            <a:avLst/>
          </a:prstGeom>
        </p:spPr>
      </p:pic>
      <p:pic>
        <p:nvPicPr>
          <p:cNvPr id="18" name="Resim 17" descr="giyim, kişi, şahıs, ayakkabı, iç mekan içeren bir resim&#10;&#10;Açıklama otomatik olarak oluşturuldu">
            <a:extLst>
              <a:ext uri="{FF2B5EF4-FFF2-40B4-BE49-F238E27FC236}">
                <a16:creationId xmlns:a16="http://schemas.microsoft.com/office/drawing/2014/main" id="{A3AC9D4B-E9EC-D479-6783-B545FB60B606}"/>
              </a:ext>
            </a:extLst>
          </p:cNvPr>
          <p:cNvPicPr>
            <a:picLocks noChangeAspect="1"/>
          </p:cNvPicPr>
          <p:nvPr/>
        </p:nvPicPr>
        <p:blipFill>
          <a:blip r:embed="rId10"/>
          <a:stretch>
            <a:fillRect/>
          </a:stretch>
        </p:blipFill>
        <p:spPr>
          <a:xfrm>
            <a:off x="8591550" y="2867025"/>
            <a:ext cx="2533650" cy="1365250"/>
          </a:xfrm>
          <a:prstGeom prst="rect">
            <a:avLst/>
          </a:prstGeom>
        </p:spPr>
      </p:pic>
      <p:pic>
        <p:nvPicPr>
          <p:cNvPr id="6" name="İçerik Yer Tutucusu 4" descr="metin, giyim, kişi, şahıs, ekran görüntüsü içeren bir resim&#10;&#10;Açıklama otomatik olarak oluşturuldu">
            <a:extLst>
              <a:ext uri="{FF2B5EF4-FFF2-40B4-BE49-F238E27FC236}">
                <a16:creationId xmlns:a16="http://schemas.microsoft.com/office/drawing/2014/main" id="{D43B6EA2-0126-7887-190B-31E88915D473}"/>
              </a:ext>
            </a:extLst>
          </p:cNvPr>
          <p:cNvPicPr>
            <a:picLocks noChangeAspect="1"/>
          </p:cNvPicPr>
          <p:nvPr/>
        </p:nvPicPr>
        <p:blipFill>
          <a:blip r:embed="rId11"/>
          <a:stretch>
            <a:fillRect/>
          </a:stretch>
        </p:blipFill>
        <p:spPr>
          <a:xfrm>
            <a:off x="8591550" y="4300538"/>
            <a:ext cx="2533650" cy="1558925"/>
          </a:xfrm>
          <a:prstGeom prst="rect">
            <a:avLst/>
          </a:prstGeom>
        </p:spPr>
      </p:pic>
    </p:spTree>
    <p:extLst>
      <p:ext uri="{BB962C8B-B14F-4D97-AF65-F5344CB8AC3E}">
        <p14:creationId xmlns:p14="http://schemas.microsoft.com/office/powerpoint/2010/main" val="27161694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metin, uçucu; el ilanı, poster içeren bir resim&#10;&#10;Açıklama otomatik olarak oluşturuldu">
            <a:extLst>
              <a:ext uri="{FF2B5EF4-FFF2-40B4-BE49-F238E27FC236}">
                <a16:creationId xmlns:a16="http://schemas.microsoft.com/office/drawing/2014/main" id="{118DE558-2104-784A-D292-00473E93EC93}"/>
              </a:ext>
            </a:extLst>
          </p:cNvPr>
          <p:cNvPicPr>
            <a:picLocks noGrp="1" noChangeAspect="1"/>
          </p:cNvPicPr>
          <p:nvPr>
            <p:ph idx="1"/>
          </p:nvPr>
        </p:nvPicPr>
        <p:blipFill>
          <a:blip r:embed="rId2"/>
          <a:stretch>
            <a:fillRect/>
          </a:stretch>
        </p:blipFill>
        <p:spPr>
          <a:xfrm>
            <a:off x="1318535" y="469728"/>
            <a:ext cx="4064449" cy="5744805"/>
          </a:xfrm>
          <a:prstGeom prst="rect">
            <a:avLst/>
          </a:prstGeom>
        </p:spPr>
      </p:pic>
      <p:pic>
        <p:nvPicPr>
          <p:cNvPr id="6" name="İçerik Yer Tutucusu 4" descr="metin, insan yüzü, adam, insan, giyim içeren bir resim&#10;&#10;Açıklama otomatik olarak oluşturuldu">
            <a:extLst>
              <a:ext uri="{FF2B5EF4-FFF2-40B4-BE49-F238E27FC236}">
                <a16:creationId xmlns:a16="http://schemas.microsoft.com/office/drawing/2014/main" id="{EAE572AF-6572-762D-6680-706ED6EA749E}"/>
              </a:ext>
            </a:extLst>
          </p:cNvPr>
          <p:cNvPicPr>
            <a:picLocks noChangeAspect="1"/>
          </p:cNvPicPr>
          <p:nvPr/>
        </p:nvPicPr>
        <p:blipFill>
          <a:blip r:embed="rId3"/>
          <a:stretch>
            <a:fillRect/>
          </a:stretch>
        </p:blipFill>
        <p:spPr>
          <a:xfrm>
            <a:off x="6809014" y="469728"/>
            <a:ext cx="4064449" cy="5744805"/>
          </a:xfrm>
          <a:prstGeom prst="rect">
            <a:avLst/>
          </a:prstGeom>
        </p:spPr>
      </p:pic>
    </p:spTree>
    <p:extLst>
      <p:ext uri="{BB962C8B-B14F-4D97-AF65-F5344CB8AC3E}">
        <p14:creationId xmlns:p14="http://schemas.microsoft.com/office/powerpoint/2010/main" val="8514624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AF5889F9-5FB0-BCE2-DAA7-C709D9083A88}"/>
              </a:ext>
            </a:extLst>
          </p:cNvPr>
          <p:cNvPicPr>
            <a:picLocks noGrp="1" noChangeAspect="1"/>
          </p:cNvPicPr>
          <p:nvPr>
            <p:ph idx="1"/>
          </p:nvPr>
        </p:nvPicPr>
        <p:blipFill>
          <a:blip r:embed="rId2"/>
          <a:stretch>
            <a:fillRect/>
          </a:stretch>
        </p:blipFill>
        <p:spPr>
          <a:xfrm>
            <a:off x="6930411" y="643467"/>
            <a:ext cx="3941527" cy="5571066"/>
          </a:xfrm>
          <a:prstGeom prst="rect">
            <a:avLst/>
          </a:prstGeom>
        </p:spPr>
      </p:pic>
      <p:pic>
        <p:nvPicPr>
          <p:cNvPr id="3" name="Resim 2" descr="metin, insan yüzü, ekran görüntüsü, kişi, şahıs içeren bir resim&#10;&#10;Açıklama otomatik olarak oluşturuldu">
            <a:extLst>
              <a:ext uri="{FF2B5EF4-FFF2-40B4-BE49-F238E27FC236}">
                <a16:creationId xmlns:a16="http://schemas.microsoft.com/office/drawing/2014/main" id="{7ABB8A79-A0BD-B40B-C3C0-066BD4726C31}"/>
              </a:ext>
            </a:extLst>
          </p:cNvPr>
          <p:cNvPicPr>
            <a:picLocks noChangeAspect="1"/>
          </p:cNvPicPr>
          <p:nvPr/>
        </p:nvPicPr>
        <p:blipFill>
          <a:blip r:embed="rId3"/>
          <a:stretch>
            <a:fillRect/>
          </a:stretch>
        </p:blipFill>
        <p:spPr>
          <a:xfrm>
            <a:off x="1728861" y="643467"/>
            <a:ext cx="3008231" cy="5347966"/>
          </a:xfrm>
          <a:prstGeom prst="rect">
            <a:avLst/>
          </a:prstGeom>
        </p:spPr>
      </p:pic>
    </p:spTree>
    <p:extLst>
      <p:ext uri="{BB962C8B-B14F-4D97-AF65-F5344CB8AC3E}">
        <p14:creationId xmlns:p14="http://schemas.microsoft.com/office/powerpoint/2010/main" val="26027848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277A1297-3AC4-BF32-E62E-4DB3BE3EFEB3}"/>
              </a:ext>
            </a:extLst>
          </p:cNvPr>
          <p:cNvPicPr>
            <a:picLocks noChangeAspect="1"/>
          </p:cNvPicPr>
          <p:nvPr/>
        </p:nvPicPr>
        <p:blipFill>
          <a:blip r:embed="rId2"/>
          <a:stretch>
            <a:fillRect/>
          </a:stretch>
        </p:blipFill>
        <p:spPr>
          <a:xfrm>
            <a:off x="435424" y="365125"/>
            <a:ext cx="4846211" cy="6858000"/>
          </a:xfrm>
          <a:prstGeom prst="rect">
            <a:avLst/>
          </a:prstGeom>
        </p:spPr>
      </p:pic>
      <p:pic>
        <p:nvPicPr>
          <p:cNvPr id="11" name="İçerik Yer Tutucusu 10" descr="doğum günü pastası, giyim, kişi, şahıs, kek, pasta içeren bir resim&#10;&#10;Açıklama otomatik olarak oluşturuldu">
            <a:extLst>
              <a:ext uri="{FF2B5EF4-FFF2-40B4-BE49-F238E27FC236}">
                <a16:creationId xmlns:a16="http://schemas.microsoft.com/office/drawing/2014/main" id="{A256FA97-E4FB-CA8D-9382-7BF88072ECDD}"/>
              </a:ext>
            </a:extLst>
          </p:cNvPr>
          <p:cNvPicPr>
            <a:picLocks noGrp="1" noChangeAspect="1"/>
          </p:cNvPicPr>
          <p:nvPr>
            <p:ph idx="1"/>
          </p:nvPr>
        </p:nvPicPr>
        <p:blipFill>
          <a:blip r:embed="rId3"/>
          <a:stretch>
            <a:fillRect/>
          </a:stretch>
        </p:blipFill>
        <p:spPr>
          <a:xfrm>
            <a:off x="5827098" y="1253331"/>
            <a:ext cx="5801784" cy="4351338"/>
          </a:xfrm>
        </p:spPr>
      </p:pic>
    </p:spTree>
    <p:extLst>
      <p:ext uri="{BB962C8B-B14F-4D97-AF65-F5344CB8AC3E}">
        <p14:creationId xmlns:p14="http://schemas.microsoft.com/office/powerpoint/2010/main" val="42436854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DSC02714">
            <a:extLst>
              <a:ext uri="{FF2B5EF4-FFF2-40B4-BE49-F238E27FC236}">
                <a16:creationId xmlns:a16="http://schemas.microsoft.com/office/drawing/2014/main" id="{818AFF99-5771-425A-8536-D03A78A368BD}"/>
              </a:ext>
            </a:extLst>
          </p:cNvPr>
          <p:cNvPicPr>
            <a:picLocks noChangeAspect="1" noChangeArrowheads="1"/>
          </p:cNvPicPr>
          <p:nvPr/>
        </p:nvPicPr>
        <p:blipFill>
          <a:blip r:embed="rId2" cstate="print"/>
          <a:srcRect t="14471" r="-2" b="3680"/>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6" name="Picture 4" descr="DSC02719">
            <a:extLst>
              <a:ext uri="{FF2B5EF4-FFF2-40B4-BE49-F238E27FC236}">
                <a16:creationId xmlns:a16="http://schemas.microsoft.com/office/drawing/2014/main" id="{17079110-8D4F-46BB-8A3F-65EB20B23AF8}"/>
              </a:ext>
            </a:extLst>
          </p:cNvPr>
          <p:cNvPicPr>
            <a:picLocks noChangeAspect="1" noChangeArrowheads="1"/>
          </p:cNvPicPr>
          <p:nvPr/>
        </p:nvPicPr>
        <p:blipFill>
          <a:blip r:embed="rId3" cstate="print"/>
          <a:srcRect t="18153"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useBgFill="1">
        <p:nvSpPr>
          <p:cNvPr id="15" name="Freeform: Shape 1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1 Başlık"/>
          <p:cNvSpPr>
            <a:spLocks noGrp="1"/>
          </p:cNvSpPr>
          <p:nvPr>
            <p:ph type="ctrTitle"/>
          </p:nvPr>
        </p:nvSpPr>
        <p:spPr>
          <a:xfrm>
            <a:off x="89800" y="2155675"/>
            <a:ext cx="5997533" cy="2672610"/>
          </a:xfrm>
        </p:spPr>
        <p:txBody>
          <a:bodyPr>
            <a:normAutofit fontScale="90000"/>
          </a:bodyPr>
          <a:lstStyle/>
          <a:p>
            <a:pPr algn="l">
              <a:defRPr/>
            </a:pPr>
            <a:r>
              <a:rPr lang="tr-TR" sz="2200" b="1" dirty="0">
                <a:latin typeface="Times New Roman" panose="02020603050405020304" pitchFamily="18" charset="0"/>
                <a:cs typeface="Times New Roman" panose="02020603050405020304" pitchFamily="18" charset="0"/>
              </a:rPr>
              <a:t>BOLU ABANT İZZET BAYSAL ÜNİVERSİTESİ</a:t>
            </a:r>
            <a:br>
              <a:rPr lang="tr-TR" sz="2200" b="1" dirty="0">
                <a:latin typeface="Times New Roman" panose="02020603050405020304" pitchFamily="18" charset="0"/>
                <a:cs typeface="Times New Roman" panose="02020603050405020304" pitchFamily="18" charset="0"/>
              </a:rPr>
            </a:br>
            <a:br>
              <a:rPr lang="tr-TR" sz="2200" b="1" dirty="0">
                <a:latin typeface="Times New Roman" panose="02020603050405020304" pitchFamily="18" charset="0"/>
                <a:cs typeface="Times New Roman" panose="02020603050405020304" pitchFamily="18" charset="0"/>
              </a:rPr>
            </a:br>
            <a:r>
              <a:rPr lang="tr-TR" sz="2200" b="1" dirty="0">
                <a:latin typeface="Times New Roman" panose="02020603050405020304" pitchFamily="18" charset="0"/>
                <a:cs typeface="Times New Roman" panose="02020603050405020304" pitchFamily="18" charset="0"/>
              </a:rPr>
              <a:t>SAĞLIK BİLİMLERİ FAKÜLTESİ</a:t>
            </a:r>
            <a:br>
              <a:rPr lang="tr-TR" sz="2200" b="1" dirty="0">
                <a:latin typeface="Times New Roman" panose="02020603050405020304" pitchFamily="18" charset="0"/>
                <a:cs typeface="Times New Roman" panose="02020603050405020304" pitchFamily="18" charset="0"/>
              </a:rPr>
            </a:br>
            <a:br>
              <a:rPr lang="tr-TR" sz="2200" b="1" dirty="0">
                <a:latin typeface="Times New Roman" panose="02020603050405020304" pitchFamily="18" charset="0"/>
                <a:cs typeface="Times New Roman" panose="02020603050405020304" pitchFamily="18" charset="0"/>
              </a:rPr>
            </a:br>
            <a:r>
              <a:rPr lang="tr-TR" sz="2200" b="1" dirty="0">
                <a:latin typeface="Times New Roman" panose="02020603050405020304" pitchFamily="18" charset="0"/>
                <a:cs typeface="Times New Roman" panose="02020603050405020304" pitchFamily="18" charset="0"/>
              </a:rPr>
              <a:t>FİZYOTERAPİ VE REHABİLİTASYON BÖLÜMÜ</a:t>
            </a:r>
            <a:br>
              <a:rPr lang="tr-TR" sz="2200" b="1" dirty="0">
                <a:latin typeface="Times New Roman" panose="02020603050405020304" pitchFamily="18" charset="0"/>
                <a:cs typeface="Times New Roman" panose="02020603050405020304" pitchFamily="18" charset="0"/>
              </a:rPr>
            </a:br>
            <a:br>
              <a:rPr lang="tr-TR" sz="1800" b="1" dirty="0">
                <a:latin typeface="Arial Black" panose="020B0A04020102020204" pitchFamily="34" charset="0"/>
                <a:cs typeface="Arial" charset="0"/>
              </a:rPr>
            </a:br>
            <a:br>
              <a:rPr lang="tr-TR" sz="1800" b="1" dirty="0">
                <a:latin typeface="Arial Black" panose="020B0A04020102020204" pitchFamily="34" charset="0"/>
                <a:cs typeface="Arial" charset="0"/>
              </a:rPr>
            </a:br>
            <a:endParaRPr lang="tr-TR" sz="1800" b="1" dirty="0">
              <a:latin typeface="Arial Black" panose="020B0A04020102020204" pitchFamily="34" charset="0"/>
              <a:cs typeface="Arial" charset="0"/>
            </a:endParaRPr>
          </a:p>
        </p:txBody>
      </p:sp>
      <p:sp>
        <p:nvSpPr>
          <p:cNvPr id="19" name="Rectangle 1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1" name="Rectangle 2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Resim 3">
            <a:extLst>
              <a:ext uri="{FF2B5EF4-FFF2-40B4-BE49-F238E27FC236}">
                <a16:creationId xmlns:a16="http://schemas.microsoft.com/office/drawing/2014/main" id="{C0F8DC55-65B8-B377-431A-F5BFA5F67F6C}"/>
              </a:ext>
            </a:extLst>
          </p:cNvPr>
          <p:cNvPicPr>
            <a:picLocks noChangeAspect="1"/>
          </p:cNvPicPr>
          <p:nvPr/>
        </p:nvPicPr>
        <p:blipFill>
          <a:blip r:embed="rId4"/>
          <a:stretch>
            <a:fillRect/>
          </a:stretch>
        </p:blipFill>
        <p:spPr>
          <a:xfrm>
            <a:off x="1880559" y="568081"/>
            <a:ext cx="1828800" cy="1828800"/>
          </a:xfrm>
          <a:prstGeom prst="rect">
            <a:avLst/>
          </a:prstGeom>
        </p:spPr>
      </p:pic>
    </p:spTree>
    <p:extLst>
      <p:ext uri="{BB962C8B-B14F-4D97-AF65-F5344CB8AC3E}">
        <p14:creationId xmlns:p14="http://schemas.microsoft.com/office/powerpoint/2010/main" val="831598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A5F8B3E2-7A0D-ED3D-A8D5-5AF7EB94020E}"/>
              </a:ext>
            </a:extLst>
          </p:cNvPr>
          <p:cNvSpPr>
            <a:spLocks noGrp="1"/>
          </p:cNvSpPr>
          <p:nvPr>
            <p:ph type="title"/>
          </p:nvPr>
        </p:nvSpPr>
        <p:spPr/>
        <p:txBody>
          <a:bodyPr/>
          <a:lstStyle/>
          <a:p>
            <a:endParaRPr lang="tr-TR"/>
          </a:p>
        </p:txBody>
      </p:sp>
      <p:pic>
        <p:nvPicPr>
          <p:cNvPr id="8" name="İçerik Yer Tutucusu 7">
            <a:extLst>
              <a:ext uri="{FF2B5EF4-FFF2-40B4-BE49-F238E27FC236}">
                <a16:creationId xmlns:a16="http://schemas.microsoft.com/office/drawing/2014/main" id="{3C21C89D-1D3E-FB28-F1BE-147C1D82769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1725" y="354560"/>
            <a:ext cx="4335184" cy="6138315"/>
          </a:xfrm>
        </p:spPr>
      </p:pic>
      <p:pic>
        <p:nvPicPr>
          <p:cNvPr id="10" name="Resim 9">
            <a:extLst>
              <a:ext uri="{FF2B5EF4-FFF2-40B4-BE49-F238E27FC236}">
                <a16:creationId xmlns:a16="http://schemas.microsoft.com/office/drawing/2014/main" id="{473D901C-84A5-0FF2-10AE-1FB67E62E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399" y="708602"/>
            <a:ext cx="5784273" cy="5784273"/>
          </a:xfrm>
          <a:prstGeom prst="rect">
            <a:avLst/>
          </a:prstGeom>
        </p:spPr>
      </p:pic>
    </p:spTree>
    <p:extLst>
      <p:ext uri="{BB962C8B-B14F-4D97-AF65-F5344CB8AC3E}">
        <p14:creationId xmlns:p14="http://schemas.microsoft.com/office/powerpoint/2010/main" val="26908944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esim 14" descr="giyim, kişi, şahıs, duvar, insan yüzü içeren bir resim&#10;&#10;Açıklama otomatik olarak oluşturuldu">
            <a:extLst>
              <a:ext uri="{FF2B5EF4-FFF2-40B4-BE49-F238E27FC236}">
                <a16:creationId xmlns:a16="http://schemas.microsoft.com/office/drawing/2014/main" id="{86C00D82-C2A9-6F39-A55B-14D028B9FCD6}"/>
              </a:ext>
            </a:extLst>
          </p:cNvPr>
          <p:cNvPicPr>
            <a:picLocks noChangeAspect="1"/>
          </p:cNvPicPr>
          <p:nvPr/>
        </p:nvPicPr>
        <p:blipFill>
          <a:blip r:embed="rId2"/>
          <a:stretch>
            <a:fillRect/>
          </a:stretch>
        </p:blipFill>
        <p:spPr>
          <a:xfrm>
            <a:off x="1233804" y="321734"/>
            <a:ext cx="3873560" cy="2905170"/>
          </a:xfrm>
          <a:prstGeom prst="rect">
            <a:avLst/>
          </a:prstGeom>
        </p:spPr>
      </p:pic>
      <p:pic>
        <p:nvPicPr>
          <p:cNvPr id="11" name="İçerik Yer Tutucusu 10" descr="giyim, kişi, şahıs, iç mekan, grup içeren bir resim&#10;&#10;Açıklama otomatik olarak oluşturuldu">
            <a:extLst>
              <a:ext uri="{FF2B5EF4-FFF2-40B4-BE49-F238E27FC236}">
                <a16:creationId xmlns:a16="http://schemas.microsoft.com/office/drawing/2014/main" id="{04C57CB6-D54F-54B3-9D67-4405775AA563}"/>
              </a:ext>
            </a:extLst>
          </p:cNvPr>
          <p:cNvPicPr>
            <a:picLocks noGrp="1" noChangeAspect="1"/>
          </p:cNvPicPr>
          <p:nvPr>
            <p:ph idx="1"/>
          </p:nvPr>
        </p:nvPicPr>
        <p:blipFill>
          <a:blip r:embed="rId3"/>
          <a:stretch>
            <a:fillRect/>
          </a:stretch>
        </p:blipFill>
        <p:spPr>
          <a:xfrm>
            <a:off x="528899" y="3631096"/>
            <a:ext cx="5283368" cy="2760560"/>
          </a:xfrm>
          <a:prstGeom prst="rect">
            <a:avLst/>
          </a:prstGeom>
        </p:spPr>
      </p:pic>
      <p:pic>
        <p:nvPicPr>
          <p:cNvPr id="7" name="Resim 6" descr="metin, ekran görüntüsü, yazı tipi, logo içeren bir resim&#10;&#10;Açıklama otomatik olarak oluşturuldu">
            <a:extLst>
              <a:ext uri="{FF2B5EF4-FFF2-40B4-BE49-F238E27FC236}">
                <a16:creationId xmlns:a16="http://schemas.microsoft.com/office/drawing/2014/main" id="{64B3B5C6-94AD-99D9-4EAA-4D51C960E4D9}"/>
              </a:ext>
            </a:extLst>
          </p:cNvPr>
          <p:cNvPicPr>
            <a:picLocks noChangeAspect="1"/>
          </p:cNvPicPr>
          <p:nvPr/>
        </p:nvPicPr>
        <p:blipFill>
          <a:blip r:embed="rId4"/>
          <a:stretch>
            <a:fillRect/>
          </a:stretch>
        </p:blipFill>
        <p:spPr>
          <a:xfrm>
            <a:off x="6308034" y="643313"/>
            <a:ext cx="5426764" cy="5426764"/>
          </a:xfrm>
          <a:prstGeom prst="rect">
            <a:avLst/>
          </a:prstGeom>
        </p:spPr>
      </p:pic>
    </p:spTree>
    <p:extLst>
      <p:ext uri="{BB962C8B-B14F-4D97-AF65-F5344CB8AC3E}">
        <p14:creationId xmlns:p14="http://schemas.microsoft.com/office/powerpoint/2010/main" val="25739419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Resim 2" descr="iç mekan, şişe, tablo içeren bir resim&#10;&#10;Açıklama otomatik olarak oluşturuldu">
            <a:extLst>
              <a:ext uri="{FF2B5EF4-FFF2-40B4-BE49-F238E27FC236}">
                <a16:creationId xmlns:a16="http://schemas.microsoft.com/office/drawing/2014/main" id="{C7449E92-1EC6-46E8-A5E0-43E9C9B2707F}"/>
              </a:ext>
            </a:extLst>
          </p:cNvPr>
          <p:cNvPicPr>
            <a:picLocks noChangeAspect="1"/>
          </p:cNvPicPr>
          <p:nvPr/>
        </p:nvPicPr>
        <p:blipFill rotWithShape="1">
          <a:blip r:embed="rId2">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7106" name="1 Başlık"/>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altLang="tr-TR" sz="4000" b="1" dirty="0" err="1">
                <a:latin typeface="Times New Roman" panose="02020603050405020304" pitchFamily="18" charset="0"/>
                <a:cs typeface="Times New Roman" panose="02020603050405020304" pitchFamily="18" charset="0"/>
              </a:rPr>
              <a:t>Mezuniyet</a:t>
            </a:r>
            <a:br>
              <a:rPr lang="en-US" altLang="tr-TR" sz="4000" b="1" dirty="0"/>
            </a:br>
            <a:endParaRPr lang="en-US" altLang="tr-TR" sz="4000" dirty="0"/>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710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8" descr="IMG_4106">
            <a:extLst>
              <a:ext uri="{FF2B5EF4-FFF2-40B4-BE49-F238E27FC236}">
                <a16:creationId xmlns:a16="http://schemas.microsoft.com/office/drawing/2014/main" id="{1BC8DC87-B5F9-492F-897E-D45D55C7C4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55" b="1964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333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çerik Yer Tutucusu 5">
            <a:extLst>
              <a:ext uri="{FF2B5EF4-FFF2-40B4-BE49-F238E27FC236}">
                <a16:creationId xmlns:a16="http://schemas.microsoft.com/office/drawing/2014/main" id="{BF47F082-04B5-5C34-A157-D71F1370E14D}"/>
              </a:ext>
            </a:extLst>
          </p:cNvPr>
          <p:cNvPicPr>
            <a:picLocks noGrp="1" noChangeAspect="1"/>
          </p:cNvPicPr>
          <p:nvPr>
            <p:ph sz="half" idx="2"/>
          </p:nvPr>
        </p:nvPicPr>
        <p:blipFill>
          <a:blip r:embed="rId2"/>
          <a:stretch>
            <a:fillRect/>
          </a:stretch>
        </p:blipFill>
        <p:spPr>
          <a:xfrm>
            <a:off x="439703" y="1948376"/>
            <a:ext cx="6064614" cy="4017806"/>
          </a:xfrm>
          <a:prstGeom prst="rect">
            <a:avLst/>
          </a:prstGeom>
        </p:spPr>
      </p:pic>
      <p:pic>
        <p:nvPicPr>
          <p:cNvPr id="5" name="İçerik Yer Tutucusu 4">
            <a:extLst>
              <a:ext uri="{FF2B5EF4-FFF2-40B4-BE49-F238E27FC236}">
                <a16:creationId xmlns:a16="http://schemas.microsoft.com/office/drawing/2014/main" id="{86882EA1-0F54-AE4E-6B34-6A7E916B8DA6}"/>
              </a:ext>
            </a:extLst>
          </p:cNvPr>
          <p:cNvPicPr>
            <a:picLocks noGrp="1" noChangeAspect="1"/>
          </p:cNvPicPr>
          <p:nvPr>
            <p:ph sz="half" idx="1"/>
          </p:nvPr>
        </p:nvPicPr>
        <p:blipFill>
          <a:blip r:embed="rId3"/>
          <a:stretch>
            <a:fillRect/>
          </a:stretch>
        </p:blipFill>
        <p:spPr>
          <a:xfrm>
            <a:off x="6652439" y="1727042"/>
            <a:ext cx="4869175" cy="4869175"/>
          </a:xfrm>
          <a:prstGeom prst="rect">
            <a:avLst/>
          </a:prstGeom>
        </p:spPr>
      </p:pic>
    </p:spTree>
    <p:extLst>
      <p:ext uri="{BB962C8B-B14F-4D97-AF65-F5344CB8AC3E}">
        <p14:creationId xmlns:p14="http://schemas.microsoft.com/office/powerpoint/2010/main" val="26313451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Unvan 1">
            <a:extLst>
              <a:ext uri="{FF2B5EF4-FFF2-40B4-BE49-F238E27FC236}">
                <a16:creationId xmlns:a16="http://schemas.microsoft.com/office/drawing/2014/main" id="{A70F8435-2BA7-471E-8136-DEFB7708F83D}"/>
              </a:ext>
            </a:extLst>
          </p:cNvPr>
          <p:cNvSpPr>
            <a:spLocks noGrp="1"/>
          </p:cNvSpPr>
          <p:nvPr>
            <p:ph type="title"/>
          </p:nvPr>
        </p:nvSpPr>
        <p:spPr>
          <a:xfrm>
            <a:off x="835158" y="1143000"/>
            <a:ext cx="2935577" cy="1842283"/>
          </a:xfrm>
        </p:spPr>
        <p:txBody>
          <a:bodyPr vert="horz" lIns="91440" tIns="45720" rIns="91440" bIns="45720" rtlCol="0" anchor="ctr">
            <a:normAutofit fontScale="90000"/>
          </a:bodyPr>
          <a:lstStyle/>
          <a:p>
            <a:r>
              <a:rPr lang="en-US" sz="3000" b="1" kern="1200" dirty="0">
                <a:solidFill>
                  <a:srgbClr val="FFFFFF"/>
                </a:solidFill>
                <a:latin typeface="Times New Roman" panose="02020603050405020304" pitchFamily="18" charset="0"/>
                <a:cs typeface="Times New Roman" panose="02020603050405020304" pitchFamily="18" charset="0"/>
              </a:rPr>
              <a:t>BİZİ BURADAN TAKİP EDEBİLİRSİNİZ</a:t>
            </a:r>
            <a:r>
              <a:rPr lang="tr-TR" sz="3000" b="1" kern="1200" dirty="0">
                <a:solidFill>
                  <a:srgbClr val="FFFFFF"/>
                </a:solidFill>
                <a:latin typeface="Times New Roman" panose="02020603050405020304" pitchFamily="18" charset="0"/>
                <a:cs typeface="Times New Roman" panose="02020603050405020304" pitchFamily="18" charset="0"/>
              </a:rPr>
              <a:t>       </a:t>
            </a:r>
            <a:r>
              <a:rPr lang="en-US" sz="3000" b="1" kern="1200" dirty="0">
                <a:solidFill>
                  <a:srgbClr val="FFFF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000" b="1" kern="1200" dirty="0">
              <a:solidFill>
                <a:srgbClr val="FFFFFF"/>
              </a:solidFill>
              <a:latin typeface="Times New Roman" panose="02020603050405020304" pitchFamily="18" charset="0"/>
              <a:cs typeface="Times New Roman" panose="02020603050405020304" pitchFamily="18" charset="0"/>
            </a:endParaRPr>
          </a:p>
        </p:txBody>
      </p:sp>
      <p:sp>
        <p:nvSpPr>
          <p:cNvPr id="6" name="Metin kutusu 5">
            <a:extLst>
              <a:ext uri="{FF2B5EF4-FFF2-40B4-BE49-F238E27FC236}">
                <a16:creationId xmlns:a16="http://schemas.microsoft.com/office/drawing/2014/main" id="{A32F960C-D2DD-4D14-95D4-B88453EDACD1}"/>
              </a:ext>
            </a:extLst>
          </p:cNvPr>
          <p:cNvSpPr txBox="1"/>
          <p:nvPr/>
        </p:nvSpPr>
        <p:spPr>
          <a:xfrm>
            <a:off x="717423" y="3730122"/>
            <a:ext cx="2669407" cy="49841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https://sbf.ibu.edu.tr</a:t>
            </a:r>
          </a:p>
        </p:txBody>
      </p:sp>
      <p:pic>
        <p:nvPicPr>
          <p:cNvPr id="10" name="Resim 9" descr="ekran görüntüsü, ekran, işaret, bilgisayar içeren bir resim&#10;&#10;Açıklama otomatik olarak oluşturuldu">
            <a:extLst>
              <a:ext uri="{FF2B5EF4-FFF2-40B4-BE49-F238E27FC236}">
                <a16:creationId xmlns:a16="http://schemas.microsoft.com/office/drawing/2014/main" id="{24DD98FA-35C6-4500-A11A-FFB998A02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2579" y="279111"/>
            <a:ext cx="7804551" cy="5626389"/>
          </a:xfrm>
          <a:prstGeom prst="rect">
            <a:avLst/>
          </a:prstGeom>
        </p:spPr>
      </p:pic>
      <p:sp>
        <p:nvSpPr>
          <p:cNvPr id="7" name="Shape 380">
            <a:extLst>
              <a:ext uri="{FF2B5EF4-FFF2-40B4-BE49-F238E27FC236}">
                <a16:creationId xmlns:a16="http://schemas.microsoft.com/office/drawing/2014/main" id="{4423DA89-D09D-454E-9DB9-86E1D6317DD7}"/>
              </a:ext>
            </a:extLst>
          </p:cNvPr>
          <p:cNvSpPr txBox="1"/>
          <p:nvPr/>
        </p:nvSpPr>
        <p:spPr>
          <a:xfrm>
            <a:off x="1506709" y="4805844"/>
            <a:ext cx="1440600" cy="1296000"/>
          </a:xfrm>
          <a:prstGeom prst="rect">
            <a:avLst/>
          </a:prstGeom>
          <a:noFill/>
          <a:ln>
            <a:noFill/>
          </a:ln>
        </p:spPr>
        <p:txBody>
          <a:bodyPr lIns="91425" tIns="91425" rIns="91425" bIns="91425" anchor="ctr" anchorCtr="0">
            <a:noAutofit/>
          </a:bodyPr>
          <a:lstStyle/>
          <a:p>
            <a:pPr lvl="0" algn="ctr" rtl="0">
              <a:spcBef>
                <a:spcPts val="0"/>
              </a:spcBef>
              <a:buClr>
                <a:srgbClr val="000000"/>
              </a:buClr>
              <a:buSzPct val="25000"/>
              <a:buFont typeface="Arial"/>
              <a:buNone/>
            </a:pPr>
            <a:r>
              <a:rPr lang="en" sz="9600" dirty="0">
                <a:solidFill>
                  <a:srgbClr val="6D9EEB"/>
                </a:solidFill>
                <a:latin typeface="Sniglet"/>
                <a:ea typeface="Sniglet"/>
                <a:cs typeface="Sniglet"/>
                <a:sym typeface="Sniglet"/>
              </a:rPr>
              <a:t>😉</a:t>
            </a:r>
          </a:p>
        </p:txBody>
      </p:sp>
    </p:spTree>
    <p:extLst>
      <p:ext uri="{BB962C8B-B14F-4D97-AF65-F5344CB8AC3E}">
        <p14:creationId xmlns:p14="http://schemas.microsoft.com/office/powerpoint/2010/main" val="27277744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C9D70B-B889-4142-8F4B-5729348AE324}"/>
              </a:ext>
            </a:extLst>
          </p:cNvPr>
          <p:cNvSpPr>
            <a:spLocks noGrp="1"/>
          </p:cNvSpPr>
          <p:nvPr>
            <p:ph type="title"/>
          </p:nvPr>
        </p:nvSpPr>
        <p:spPr/>
        <p:txBody>
          <a:bodyPr/>
          <a:lstStyle/>
          <a:p>
            <a:r>
              <a:rPr lang="tr-TR" b="1" dirty="0">
                <a:latin typeface="Times New Roman" panose="02020603050405020304" pitchFamily="18" charset="0"/>
                <a:cs typeface="Times New Roman" panose="02020603050405020304" pitchFamily="18" charset="0"/>
              </a:rPr>
              <a:t>Bölüm Web Sitesi </a:t>
            </a:r>
          </a:p>
        </p:txBody>
      </p:sp>
      <p:pic>
        <p:nvPicPr>
          <p:cNvPr id="4" name="İçerik Yer Tutucusu 3">
            <a:extLst>
              <a:ext uri="{FF2B5EF4-FFF2-40B4-BE49-F238E27FC236}">
                <a16:creationId xmlns:a16="http://schemas.microsoft.com/office/drawing/2014/main" id="{FA7DD79E-DC18-C972-F5CA-C05D39284196}"/>
              </a:ext>
            </a:extLst>
          </p:cNvPr>
          <p:cNvPicPr>
            <a:picLocks noGrp="1" noChangeAspect="1"/>
          </p:cNvPicPr>
          <p:nvPr>
            <p:ph idx="1"/>
          </p:nvPr>
        </p:nvPicPr>
        <p:blipFill>
          <a:blip r:embed="rId2"/>
          <a:stretch>
            <a:fillRect/>
          </a:stretch>
        </p:blipFill>
        <p:spPr>
          <a:xfrm>
            <a:off x="3327400" y="1842294"/>
            <a:ext cx="4445000" cy="4445000"/>
          </a:xfrm>
          <a:prstGeom prst="rect">
            <a:avLst/>
          </a:prstGeom>
        </p:spPr>
      </p:pic>
    </p:spTree>
    <p:extLst>
      <p:ext uri="{BB962C8B-B14F-4D97-AF65-F5344CB8AC3E}">
        <p14:creationId xmlns:p14="http://schemas.microsoft.com/office/powerpoint/2010/main" val="13065670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ekran görüntüsü içeren bir resim&#10;&#10;Açıklama otomatik olarak oluşturuldu">
            <a:extLst>
              <a:ext uri="{FF2B5EF4-FFF2-40B4-BE49-F238E27FC236}">
                <a16:creationId xmlns:a16="http://schemas.microsoft.com/office/drawing/2014/main" id="{3CF85671-A602-46C5-BD5D-C6ADB6D43C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84379"/>
            <a:ext cx="10515600" cy="3711811"/>
          </a:xfrm>
        </p:spPr>
      </p:pic>
      <p:grpSp>
        <p:nvGrpSpPr>
          <p:cNvPr id="6" name="Shape 385">
            <a:extLst>
              <a:ext uri="{FF2B5EF4-FFF2-40B4-BE49-F238E27FC236}">
                <a16:creationId xmlns:a16="http://schemas.microsoft.com/office/drawing/2014/main" id="{AA88FD7C-EE7B-4FFA-A4CE-EC24B87135B9}"/>
              </a:ext>
            </a:extLst>
          </p:cNvPr>
          <p:cNvGrpSpPr/>
          <p:nvPr/>
        </p:nvGrpSpPr>
        <p:grpSpPr>
          <a:xfrm rot="14036001">
            <a:off x="2301928" y="1451883"/>
            <a:ext cx="1016003" cy="387870"/>
            <a:chOff x="242825" y="1204225"/>
            <a:chExt cx="2136775" cy="318400"/>
          </a:xfrm>
          <a:solidFill>
            <a:schemeClr val="accent2"/>
          </a:solidFill>
        </p:grpSpPr>
        <p:sp>
          <p:nvSpPr>
            <p:cNvPr id="7" name="Shape 386">
              <a:extLst>
                <a:ext uri="{FF2B5EF4-FFF2-40B4-BE49-F238E27FC236}">
                  <a16:creationId xmlns:a16="http://schemas.microsoft.com/office/drawing/2014/main" id="{0F665E5A-A331-41AA-B2F6-9E7FB4304B90}"/>
                </a:ext>
              </a:extLst>
            </p:cNvPr>
            <p:cNvSpPr/>
            <p:nvPr/>
          </p:nvSpPr>
          <p:spPr>
            <a:xfrm>
              <a:off x="242825" y="1298550"/>
              <a:ext cx="2054250" cy="224075"/>
            </a:xfrm>
            <a:custGeom>
              <a:avLst/>
              <a:gdLst/>
              <a:ahLst/>
              <a:cxnLst/>
              <a:rect l="0" t="0" r="0" b="0"/>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grpFill/>
            <a:ln>
              <a:noFill/>
            </a:ln>
          </p:spPr>
          <p:txBody>
            <a:bodyPr lIns="91425" tIns="91425" rIns="91425" bIns="91425" anchor="ctr" anchorCtr="0">
              <a:noAutofit/>
            </a:bodyPr>
            <a:lstStyle/>
            <a:p>
              <a:pPr lvl="0">
                <a:spcBef>
                  <a:spcPts val="0"/>
                </a:spcBef>
                <a:buNone/>
              </a:pPr>
              <a:endParaRPr/>
            </a:p>
          </p:txBody>
        </p:sp>
        <p:sp>
          <p:nvSpPr>
            <p:cNvPr id="8" name="Shape 387">
              <a:extLst>
                <a:ext uri="{FF2B5EF4-FFF2-40B4-BE49-F238E27FC236}">
                  <a16:creationId xmlns:a16="http://schemas.microsoft.com/office/drawing/2014/main" id="{3F650C10-8BE6-401E-81F8-0B0965E3DDAB}"/>
                </a:ext>
              </a:extLst>
            </p:cNvPr>
            <p:cNvSpPr/>
            <p:nvPr/>
          </p:nvSpPr>
          <p:spPr>
            <a:xfrm>
              <a:off x="2202700" y="1204225"/>
              <a:ext cx="176900" cy="176900"/>
            </a:xfrm>
            <a:custGeom>
              <a:avLst/>
              <a:gdLst/>
              <a:ahLst/>
              <a:cxnLst/>
              <a:rect l="0" t="0" r="0" b="0"/>
              <a:pathLst>
                <a:path w="7076" h="7076" extrusionOk="0">
                  <a:moveTo>
                    <a:pt x="2548" y="1132"/>
                  </a:moveTo>
                  <a:lnTo>
                    <a:pt x="2548" y="1132"/>
                  </a:lnTo>
                  <a:lnTo>
                    <a:pt x="2548" y="1132"/>
                  </a:lnTo>
                  <a:close/>
                  <a:moveTo>
                    <a:pt x="2170" y="1132"/>
                  </a:moveTo>
                  <a:lnTo>
                    <a:pt x="2170" y="1227"/>
                  </a:lnTo>
                  <a:lnTo>
                    <a:pt x="2265" y="1132"/>
                  </a:lnTo>
                  <a:close/>
                  <a:moveTo>
                    <a:pt x="2076" y="1227"/>
                  </a:moveTo>
                  <a:lnTo>
                    <a:pt x="2076" y="1227"/>
                  </a:lnTo>
                  <a:lnTo>
                    <a:pt x="2076" y="1227"/>
                  </a:lnTo>
                  <a:close/>
                  <a:moveTo>
                    <a:pt x="472" y="1604"/>
                  </a:moveTo>
                  <a:lnTo>
                    <a:pt x="378" y="1698"/>
                  </a:lnTo>
                  <a:lnTo>
                    <a:pt x="472" y="1651"/>
                  </a:lnTo>
                  <a:lnTo>
                    <a:pt x="472" y="1651"/>
                  </a:lnTo>
                  <a:lnTo>
                    <a:pt x="472" y="1604"/>
                  </a:lnTo>
                  <a:close/>
                  <a:moveTo>
                    <a:pt x="567" y="1604"/>
                  </a:moveTo>
                  <a:lnTo>
                    <a:pt x="472" y="1651"/>
                  </a:lnTo>
                  <a:lnTo>
                    <a:pt x="472" y="1651"/>
                  </a:lnTo>
                  <a:lnTo>
                    <a:pt x="472" y="1698"/>
                  </a:lnTo>
                  <a:lnTo>
                    <a:pt x="567" y="1604"/>
                  </a:lnTo>
                  <a:close/>
                  <a:moveTo>
                    <a:pt x="6038" y="3680"/>
                  </a:moveTo>
                  <a:lnTo>
                    <a:pt x="6015" y="3703"/>
                  </a:lnTo>
                  <a:lnTo>
                    <a:pt x="6015" y="3703"/>
                  </a:lnTo>
                  <a:lnTo>
                    <a:pt x="6227" y="3774"/>
                  </a:lnTo>
                  <a:lnTo>
                    <a:pt x="6038" y="3680"/>
                  </a:lnTo>
                  <a:close/>
                  <a:moveTo>
                    <a:pt x="850" y="0"/>
                  </a:moveTo>
                  <a:lnTo>
                    <a:pt x="378" y="378"/>
                  </a:lnTo>
                  <a:lnTo>
                    <a:pt x="1" y="755"/>
                  </a:lnTo>
                  <a:lnTo>
                    <a:pt x="95" y="849"/>
                  </a:lnTo>
                  <a:lnTo>
                    <a:pt x="189" y="1038"/>
                  </a:lnTo>
                  <a:lnTo>
                    <a:pt x="284" y="1132"/>
                  </a:lnTo>
                  <a:lnTo>
                    <a:pt x="378" y="1227"/>
                  </a:lnTo>
                  <a:lnTo>
                    <a:pt x="472" y="1227"/>
                  </a:lnTo>
                  <a:lnTo>
                    <a:pt x="755" y="1132"/>
                  </a:lnTo>
                  <a:lnTo>
                    <a:pt x="755" y="1132"/>
                  </a:lnTo>
                  <a:lnTo>
                    <a:pt x="472" y="1415"/>
                  </a:lnTo>
                  <a:lnTo>
                    <a:pt x="661" y="1415"/>
                  </a:lnTo>
                  <a:lnTo>
                    <a:pt x="567" y="1604"/>
                  </a:lnTo>
                  <a:lnTo>
                    <a:pt x="567" y="1604"/>
                  </a:lnTo>
                  <a:lnTo>
                    <a:pt x="1227" y="1415"/>
                  </a:lnTo>
                  <a:lnTo>
                    <a:pt x="1038" y="1604"/>
                  </a:lnTo>
                  <a:lnTo>
                    <a:pt x="850" y="1887"/>
                  </a:lnTo>
                  <a:lnTo>
                    <a:pt x="1321" y="2264"/>
                  </a:lnTo>
                  <a:lnTo>
                    <a:pt x="2548" y="3114"/>
                  </a:lnTo>
                  <a:lnTo>
                    <a:pt x="3963" y="4057"/>
                  </a:lnTo>
                  <a:lnTo>
                    <a:pt x="4529" y="4340"/>
                  </a:lnTo>
                  <a:lnTo>
                    <a:pt x="4812" y="4340"/>
                  </a:lnTo>
                  <a:lnTo>
                    <a:pt x="4718" y="4434"/>
                  </a:lnTo>
                  <a:lnTo>
                    <a:pt x="4718" y="4529"/>
                  </a:lnTo>
                  <a:lnTo>
                    <a:pt x="5001" y="4717"/>
                  </a:lnTo>
                  <a:lnTo>
                    <a:pt x="5001" y="4717"/>
                  </a:lnTo>
                  <a:lnTo>
                    <a:pt x="4812" y="4623"/>
                  </a:lnTo>
                  <a:lnTo>
                    <a:pt x="4906" y="4812"/>
                  </a:lnTo>
                  <a:lnTo>
                    <a:pt x="5189" y="5000"/>
                  </a:lnTo>
                  <a:lnTo>
                    <a:pt x="5189" y="5000"/>
                  </a:lnTo>
                  <a:lnTo>
                    <a:pt x="5001" y="4906"/>
                  </a:lnTo>
                  <a:lnTo>
                    <a:pt x="4718" y="4812"/>
                  </a:lnTo>
                  <a:lnTo>
                    <a:pt x="4812" y="4812"/>
                  </a:lnTo>
                  <a:lnTo>
                    <a:pt x="4623" y="4717"/>
                  </a:lnTo>
                  <a:lnTo>
                    <a:pt x="4246" y="4717"/>
                  </a:lnTo>
                  <a:lnTo>
                    <a:pt x="4246" y="4623"/>
                  </a:lnTo>
                  <a:lnTo>
                    <a:pt x="4057" y="4812"/>
                  </a:lnTo>
                  <a:lnTo>
                    <a:pt x="3963" y="5095"/>
                  </a:lnTo>
                  <a:lnTo>
                    <a:pt x="4151" y="4906"/>
                  </a:lnTo>
                  <a:lnTo>
                    <a:pt x="4623" y="4906"/>
                  </a:lnTo>
                  <a:lnTo>
                    <a:pt x="4529" y="5000"/>
                  </a:lnTo>
                  <a:lnTo>
                    <a:pt x="4529" y="5189"/>
                  </a:lnTo>
                  <a:lnTo>
                    <a:pt x="4623" y="5378"/>
                  </a:lnTo>
                  <a:lnTo>
                    <a:pt x="4340" y="5472"/>
                  </a:lnTo>
                  <a:lnTo>
                    <a:pt x="3963" y="5755"/>
                  </a:lnTo>
                  <a:lnTo>
                    <a:pt x="3585" y="6132"/>
                  </a:lnTo>
                  <a:lnTo>
                    <a:pt x="3491" y="6321"/>
                  </a:lnTo>
                  <a:lnTo>
                    <a:pt x="3491" y="6510"/>
                  </a:lnTo>
                  <a:lnTo>
                    <a:pt x="3302" y="6415"/>
                  </a:lnTo>
                  <a:lnTo>
                    <a:pt x="3208" y="6321"/>
                  </a:lnTo>
                  <a:lnTo>
                    <a:pt x="3114" y="6415"/>
                  </a:lnTo>
                  <a:lnTo>
                    <a:pt x="3019" y="6604"/>
                  </a:lnTo>
                  <a:lnTo>
                    <a:pt x="3019" y="6793"/>
                  </a:lnTo>
                  <a:lnTo>
                    <a:pt x="3302" y="6981"/>
                  </a:lnTo>
                  <a:lnTo>
                    <a:pt x="3397" y="6981"/>
                  </a:lnTo>
                  <a:lnTo>
                    <a:pt x="3585" y="6887"/>
                  </a:lnTo>
                  <a:lnTo>
                    <a:pt x="3680" y="6604"/>
                  </a:lnTo>
                  <a:lnTo>
                    <a:pt x="3680" y="6227"/>
                  </a:lnTo>
                  <a:lnTo>
                    <a:pt x="3868" y="6415"/>
                  </a:lnTo>
                  <a:lnTo>
                    <a:pt x="4151" y="6604"/>
                  </a:lnTo>
                  <a:lnTo>
                    <a:pt x="4246" y="6510"/>
                  </a:lnTo>
                  <a:lnTo>
                    <a:pt x="4529" y="6227"/>
                  </a:lnTo>
                  <a:lnTo>
                    <a:pt x="4718" y="5849"/>
                  </a:lnTo>
                  <a:lnTo>
                    <a:pt x="4812" y="5566"/>
                  </a:lnTo>
                  <a:lnTo>
                    <a:pt x="5284" y="5661"/>
                  </a:lnTo>
                  <a:lnTo>
                    <a:pt x="5661" y="5849"/>
                  </a:lnTo>
                  <a:lnTo>
                    <a:pt x="5661" y="5661"/>
                  </a:lnTo>
                  <a:lnTo>
                    <a:pt x="5755" y="5566"/>
                  </a:lnTo>
                  <a:lnTo>
                    <a:pt x="5944" y="5283"/>
                  </a:lnTo>
                  <a:lnTo>
                    <a:pt x="5944" y="5095"/>
                  </a:lnTo>
                  <a:lnTo>
                    <a:pt x="5755" y="5000"/>
                  </a:lnTo>
                  <a:lnTo>
                    <a:pt x="6133" y="5000"/>
                  </a:lnTo>
                  <a:lnTo>
                    <a:pt x="6416" y="4906"/>
                  </a:lnTo>
                  <a:lnTo>
                    <a:pt x="6793" y="4529"/>
                  </a:lnTo>
                  <a:lnTo>
                    <a:pt x="6699" y="4529"/>
                  </a:lnTo>
                  <a:lnTo>
                    <a:pt x="6416" y="4434"/>
                  </a:lnTo>
                  <a:lnTo>
                    <a:pt x="6227" y="4434"/>
                  </a:lnTo>
                  <a:lnTo>
                    <a:pt x="6887" y="4340"/>
                  </a:lnTo>
                  <a:lnTo>
                    <a:pt x="7076" y="4246"/>
                  </a:lnTo>
                  <a:lnTo>
                    <a:pt x="6982" y="4246"/>
                  </a:lnTo>
                  <a:lnTo>
                    <a:pt x="6604" y="4151"/>
                  </a:lnTo>
                  <a:lnTo>
                    <a:pt x="6321" y="4151"/>
                  </a:lnTo>
                  <a:lnTo>
                    <a:pt x="6699" y="4057"/>
                  </a:lnTo>
                  <a:lnTo>
                    <a:pt x="6793" y="3963"/>
                  </a:lnTo>
                  <a:lnTo>
                    <a:pt x="5850" y="3963"/>
                  </a:lnTo>
                  <a:lnTo>
                    <a:pt x="5944" y="3868"/>
                  </a:lnTo>
                  <a:lnTo>
                    <a:pt x="5944" y="3774"/>
                  </a:lnTo>
                  <a:lnTo>
                    <a:pt x="6015" y="3703"/>
                  </a:lnTo>
                  <a:lnTo>
                    <a:pt x="6015" y="3703"/>
                  </a:lnTo>
                  <a:lnTo>
                    <a:pt x="5944" y="3680"/>
                  </a:lnTo>
                  <a:lnTo>
                    <a:pt x="5472" y="3680"/>
                  </a:lnTo>
                  <a:lnTo>
                    <a:pt x="5284" y="3585"/>
                  </a:lnTo>
                  <a:lnTo>
                    <a:pt x="5095" y="3397"/>
                  </a:lnTo>
                  <a:lnTo>
                    <a:pt x="5001" y="3019"/>
                  </a:lnTo>
                  <a:lnTo>
                    <a:pt x="5001" y="2736"/>
                  </a:lnTo>
                  <a:lnTo>
                    <a:pt x="4529" y="2642"/>
                  </a:lnTo>
                  <a:lnTo>
                    <a:pt x="3491" y="2264"/>
                  </a:lnTo>
                  <a:lnTo>
                    <a:pt x="2925" y="1981"/>
                  </a:lnTo>
                  <a:lnTo>
                    <a:pt x="2548" y="1698"/>
                  </a:lnTo>
                  <a:lnTo>
                    <a:pt x="2359" y="1415"/>
                  </a:lnTo>
                  <a:lnTo>
                    <a:pt x="2359" y="1321"/>
                  </a:lnTo>
                  <a:lnTo>
                    <a:pt x="2548" y="1132"/>
                  </a:lnTo>
                  <a:lnTo>
                    <a:pt x="2265" y="1321"/>
                  </a:lnTo>
                  <a:lnTo>
                    <a:pt x="2170" y="1321"/>
                  </a:lnTo>
                  <a:lnTo>
                    <a:pt x="2170" y="1227"/>
                  </a:lnTo>
                  <a:lnTo>
                    <a:pt x="2076" y="1321"/>
                  </a:lnTo>
                  <a:lnTo>
                    <a:pt x="2076" y="1227"/>
                  </a:lnTo>
                  <a:lnTo>
                    <a:pt x="1887" y="1510"/>
                  </a:lnTo>
                  <a:lnTo>
                    <a:pt x="1887" y="1321"/>
                  </a:lnTo>
                  <a:lnTo>
                    <a:pt x="1793" y="1132"/>
                  </a:lnTo>
                  <a:lnTo>
                    <a:pt x="1321" y="849"/>
                  </a:lnTo>
                  <a:lnTo>
                    <a:pt x="1133" y="661"/>
                  </a:lnTo>
                  <a:lnTo>
                    <a:pt x="944" y="472"/>
                  </a:lnTo>
                  <a:lnTo>
                    <a:pt x="850" y="283"/>
                  </a:lnTo>
                  <a:lnTo>
                    <a:pt x="850" y="0"/>
                  </a:lnTo>
                  <a:close/>
                  <a:moveTo>
                    <a:pt x="2642" y="6793"/>
                  </a:moveTo>
                  <a:lnTo>
                    <a:pt x="2642" y="6981"/>
                  </a:lnTo>
                  <a:lnTo>
                    <a:pt x="3019" y="7076"/>
                  </a:lnTo>
                  <a:lnTo>
                    <a:pt x="2736" y="6887"/>
                  </a:lnTo>
                  <a:lnTo>
                    <a:pt x="2642" y="6793"/>
                  </a:lnTo>
                  <a:close/>
                  <a:moveTo>
                    <a:pt x="3019" y="6793"/>
                  </a:moveTo>
                  <a:lnTo>
                    <a:pt x="3019" y="7076"/>
                  </a:lnTo>
                  <a:lnTo>
                    <a:pt x="3114" y="7076"/>
                  </a:lnTo>
                  <a:lnTo>
                    <a:pt x="3019" y="6793"/>
                  </a:lnTo>
                  <a:close/>
                </a:path>
              </a:pathLst>
            </a:custGeom>
            <a:grpFill/>
            <a:ln>
              <a:noFill/>
            </a:ln>
          </p:spPr>
          <p:txBody>
            <a:bodyPr lIns="91425" tIns="91425" rIns="91425" bIns="91425" anchor="ctr" anchorCtr="0">
              <a:noAutofit/>
            </a:bodyPr>
            <a:lstStyle/>
            <a:p>
              <a:pPr lvl="0">
                <a:spcBef>
                  <a:spcPts val="0"/>
                </a:spcBef>
                <a:buNone/>
              </a:pPr>
              <a:endParaRPr/>
            </a:p>
          </p:txBody>
        </p:sp>
      </p:grpSp>
      <p:grpSp>
        <p:nvGrpSpPr>
          <p:cNvPr id="9" name="Shape 385">
            <a:extLst>
              <a:ext uri="{FF2B5EF4-FFF2-40B4-BE49-F238E27FC236}">
                <a16:creationId xmlns:a16="http://schemas.microsoft.com/office/drawing/2014/main" id="{F54B320D-FF96-4CF3-84D2-E38C3223A2F7}"/>
              </a:ext>
            </a:extLst>
          </p:cNvPr>
          <p:cNvGrpSpPr/>
          <p:nvPr/>
        </p:nvGrpSpPr>
        <p:grpSpPr>
          <a:xfrm rot="20301304">
            <a:off x="5022237" y="1066533"/>
            <a:ext cx="1987472" cy="506772"/>
            <a:chOff x="242825" y="1204225"/>
            <a:chExt cx="2136775" cy="318400"/>
          </a:xfrm>
          <a:solidFill>
            <a:schemeClr val="accent2"/>
          </a:solidFill>
        </p:grpSpPr>
        <p:sp>
          <p:nvSpPr>
            <p:cNvPr id="10" name="Shape 386">
              <a:extLst>
                <a:ext uri="{FF2B5EF4-FFF2-40B4-BE49-F238E27FC236}">
                  <a16:creationId xmlns:a16="http://schemas.microsoft.com/office/drawing/2014/main" id="{95DD893A-0CBE-40AF-ACAE-D83DEB13906C}"/>
                </a:ext>
              </a:extLst>
            </p:cNvPr>
            <p:cNvSpPr/>
            <p:nvPr/>
          </p:nvSpPr>
          <p:spPr>
            <a:xfrm>
              <a:off x="242825" y="1298550"/>
              <a:ext cx="2054250" cy="224075"/>
            </a:xfrm>
            <a:custGeom>
              <a:avLst/>
              <a:gdLst/>
              <a:ahLst/>
              <a:cxnLst/>
              <a:rect l="0" t="0" r="0" b="0"/>
              <a:pathLst>
                <a:path w="82170" h="8963" extrusionOk="0">
                  <a:moveTo>
                    <a:pt x="60471" y="1"/>
                  </a:moveTo>
                  <a:lnTo>
                    <a:pt x="60547" y="39"/>
                  </a:lnTo>
                  <a:lnTo>
                    <a:pt x="60660" y="1"/>
                  </a:lnTo>
                  <a:close/>
                  <a:moveTo>
                    <a:pt x="63019" y="95"/>
                  </a:moveTo>
                  <a:lnTo>
                    <a:pt x="62924" y="190"/>
                  </a:lnTo>
                  <a:lnTo>
                    <a:pt x="63019" y="190"/>
                  </a:lnTo>
                  <a:lnTo>
                    <a:pt x="63019" y="95"/>
                  </a:lnTo>
                  <a:close/>
                  <a:moveTo>
                    <a:pt x="82075" y="944"/>
                  </a:moveTo>
                  <a:lnTo>
                    <a:pt x="82075" y="1039"/>
                  </a:lnTo>
                  <a:lnTo>
                    <a:pt x="81980" y="1133"/>
                  </a:lnTo>
                  <a:lnTo>
                    <a:pt x="81792" y="1133"/>
                  </a:lnTo>
                  <a:lnTo>
                    <a:pt x="81697" y="1039"/>
                  </a:lnTo>
                  <a:lnTo>
                    <a:pt x="81509" y="1227"/>
                  </a:lnTo>
                  <a:lnTo>
                    <a:pt x="81886" y="1227"/>
                  </a:lnTo>
                  <a:lnTo>
                    <a:pt x="82169" y="1039"/>
                  </a:lnTo>
                  <a:lnTo>
                    <a:pt x="82075" y="944"/>
                  </a:lnTo>
                  <a:close/>
                  <a:moveTo>
                    <a:pt x="44151" y="1510"/>
                  </a:moveTo>
                  <a:lnTo>
                    <a:pt x="43962" y="1605"/>
                  </a:lnTo>
                  <a:lnTo>
                    <a:pt x="44245" y="1605"/>
                  </a:lnTo>
                  <a:lnTo>
                    <a:pt x="44151" y="1510"/>
                  </a:lnTo>
                  <a:close/>
                  <a:moveTo>
                    <a:pt x="43019" y="1699"/>
                  </a:moveTo>
                  <a:lnTo>
                    <a:pt x="42830" y="1793"/>
                  </a:lnTo>
                  <a:lnTo>
                    <a:pt x="42956" y="1762"/>
                  </a:lnTo>
                  <a:lnTo>
                    <a:pt x="43019" y="1699"/>
                  </a:lnTo>
                  <a:close/>
                  <a:moveTo>
                    <a:pt x="13585" y="5472"/>
                  </a:moveTo>
                  <a:lnTo>
                    <a:pt x="13585" y="5504"/>
                  </a:lnTo>
                  <a:lnTo>
                    <a:pt x="13585" y="5504"/>
                  </a:lnTo>
                  <a:lnTo>
                    <a:pt x="13680" y="5472"/>
                  </a:lnTo>
                  <a:close/>
                  <a:moveTo>
                    <a:pt x="15095" y="6321"/>
                  </a:moveTo>
                  <a:lnTo>
                    <a:pt x="14812" y="6416"/>
                  </a:lnTo>
                  <a:lnTo>
                    <a:pt x="14812" y="6321"/>
                  </a:lnTo>
                  <a:close/>
                  <a:moveTo>
                    <a:pt x="60547" y="39"/>
                  </a:moveTo>
                  <a:lnTo>
                    <a:pt x="60377" y="95"/>
                  </a:lnTo>
                  <a:lnTo>
                    <a:pt x="60471" y="190"/>
                  </a:lnTo>
                  <a:lnTo>
                    <a:pt x="60094" y="378"/>
                  </a:lnTo>
                  <a:lnTo>
                    <a:pt x="59811" y="473"/>
                  </a:lnTo>
                  <a:lnTo>
                    <a:pt x="59717" y="473"/>
                  </a:lnTo>
                  <a:lnTo>
                    <a:pt x="59622" y="378"/>
                  </a:lnTo>
                  <a:lnTo>
                    <a:pt x="59811" y="378"/>
                  </a:lnTo>
                  <a:lnTo>
                    <a:pt x="59811" y="284"/>
                  </a:lnTo>
                  <a:lnTo>
                    <a:pt x="59811" y="190"/>
                  </a:lnTo>
                  <a:lnTo>
                    <a:pt x="58962" y="190"/>
                  </a:lnTo>
                  <a:lnTo>
                    <a:pt x="58773" y="284"/>
                  </a:lnTo>
                  <a:lnTo>
                    <a:pt x="58396" y="473"/>
                  </a:lnTo>
                  <a:lnTo>
                    <a:pt x="58585" y="473"/>
                  </a:lnTo>
                  <a:lnTo>
                    <a:pt x="58396" y="661"/>
                  </a:lnTo>
                  <a:lnTo>
                    <a:pt x="58207" y="661"/>
                  </a:lnTo>
                  <a:lnTo>
                    <a:pt x="58302" y="567"/>
                  </a:lnTo>
                  <a:lnTo>
                    <a:pt x="58113" y="661"/>
                  </a:lnTo>
                  <a:lnTo>
                    <a:pt x="57924" y="661"/>
                  </a:lnTo>
                  <a:lnTo>
                    <a:pt x="57453" y="473"/>
                  </a:lnTo>
                  <a:lnTo>
                    <a:pt x="56981" y="284"/>
                  </a:lnTo>
                  <a:lnTo>
                    <a:pt x="56604" y="284"/>
                  </a:lnTo>
                  <a:lnTo>
                    <a:pt x="56604" y="473"/>
                  </a:lnTo>
                  <a:lnTo>
                    <a:pt x="56415" y="567"/>
                  </a:lnTo>
                  <a:lnTo>
                    <a:pt x="57075" y="473"/>
                  </a:lnTo>
                  <a:lnTo>
                    <a:pt x="56698" y="661"/>
                  </a:lnTo>
                  <a:lnTo>
                    <a:pt x="57170" y="567"/>
                  </a:lnTo>
                  <a:lnTo>
                    <a:pt x="57075" y="661"/>
                  </a:lnTo>
                  <a:lnTo>
                    <a:pt x="57075" y="756"/>
                  </a:lnTo>
                  <a:lnTo>
                    <a:pt x="56321" y="756"/>
                  </a:lnTo>
                  <a:lnTo>
                    <a:pt x="56226" y="567"/>
                  </a:lnTo>
                  <a:lnTo>
                    <a:pt x="56132" y="473"/>
                  </a:lnTo>
                  <a:lnTo>
                    <a:pt x="55849" y="473"/>
                  </a:lnTo>
                  <a:lnTo>
                    <a:pt x="55471" y="567"/>
                  </a:lnTo>
                  <a:lnTo>
                    <a:pt x="55000" y="661"/>
                  </a:lnTo>
                  <a:lnTo>
                    <a:pt x="55094" y="661"/>
                  </a:lnTo>
                  <a:lnTo>
                    <a:pt x="53868" y="850"/>
                  </a:lnTo>
                  <a:lnTo>
                    <a:pt x="52830" y="1039"/>
                  </a:lnTo>
                  <a:lnTo>
                    <a:pt x="52830" y="1039"/>
                  </a:lnTo>
                  <a:lnTo>
                    <a:pt x="52924" y="850"/>
                  </a:lnTo>
                  <a:lnTo>
                    <a:pt x="53019" y="756"/>
                  </a:lnTo>
                  <a:lnTo>
                    <a:pt x="53019" y="756"/>
                  </a:lnTo>
                  <a:lnTo>
                    <a:pt x="52358" y="944"/>
                  </a:lnTo>
                  <a:lnTo>
                    <a:pt x="51981" y="1039"/>
                  </a:lnTo>
                  <a:lnTo>
                    <a:pt x="51887" y="1133"/>
                  </a:lnTo>
                  <a:lnTo>
                    <a:pt x="51887" y="1227"/>
                  </a:lnTo>
                  <a:lnTo>
                    <a:pt x="51604" y="1039"/>
                  </a:lnTo>
                  <a:lnTo>
                    <a:pt x="50755" y="1039"/>
                  </a:lnTo>
                  <a:lnTo>
                    <a:pt x="50755" y="944"/>
                  </a:lnTo>
                  <a:lnTo>
                    <a:pt x="50755" y="850"/>
                  </a:lnTo>
                  <a:lnTo>
                    <a:pt x="50660" y="850"/>
                  </a:lnTo>
                  <a:lnTo>
                    <a:pt x="50660" y="1039"/>
                  </a:lnTo>
                  <a:lnTo>
                    <a:pt x="49623" y="1322"/>
                  </a:lnTo>
                  <a:lnTo>
                    <a:pt x="49151" y="1416"/>
                  </a:lnTo>
                  <a:lnTo>
                    <a:pt x="48679" y="1416"/>
                  </a:lnTo>
                  <a:lnTo>
                    <a:pt x="48679" y="1322"/>
                  </a:lnTo>
                  <a:lnTo>
                    <a:pt x="48773" y="1322"/>
                  </a:lnTo>
                  <a:lnTo>
                    <a:pt x="48585" y="1133"/>
                  </a:lnTo>
                  <a:lnTo>
                    <a:pt x="47547" y="1133"/>
                  </a:lnTo>
                  <a:lnTo>
                    <a:pt x="46981" y="1322"/>
                  </a:lnTo>
                  <a:lnTo>
                    <a:pt x="46038" y="1699"/>
                  </a:lnTo>
                  <a:lnTo>
                    <a:pt x="46038" y="1699"/>
                  </a:lnTo>
                  <a:lnTo>
                    <a:pt x="46132" y="1605"/>
                  </a:lnTo>
                  <a:lnTo>
                    <a:pt x="46038" y="1510"/>
                  </a:lnTo>
                  <a:lnTo>
                    <a:pt x="45755" y="1699"/>
                  </a:lnTo>
                  <a:lnTo>
                    <a:pt x="45660" y="1793"/>
                  </a:lnTo>
                  <a:lnTo>
                    <a:pt x="45566" y="1793"/>
                  </a:lnTo>
                  <a:lnTo>
                    <a:pt x="45472" y="1699"/>
                  </a:lnTo>
                  <a:lnTo>
                    <a:pt x="45472" y="1510"/>
                  </a:lnTo>
                  <a:lnTo>
                    <a:pt x="45755" y="1510"/>
                  </a:lnTo>
                  <a:lnTo>
                    <a:pt x="45566" y="1416"/>
                  </a:lnTo>
                  <a:lnTo>
                    <a:pt x="45189" y="1416"/>
                  </a:lnTo>
                  <a:lnTo>
                    <a:pt x="44245" y="1605"/>
                  </a:lnTo>
                  <a:lnTo>
                    <a:pt x="42736" y="2076"/>
                  </a:lnTo>
                  <a:lnTo>
                    <a:pt x="42736" y="2076"/>
                  </a:lnTo>
                  <a:lnTo>
                    <a:pt x="43113" y="1793"/>
                  </a:lnTo>
                  <a:lnTo>
                    <a:pt x="43491" y="1605"/>
                  </a:lnTo>
                  <a:lnTo>
                    <a:pt x="43208" y="1699"/>
                  </a:lnTo>
                  <a:lnTo>
                    <a:pt x="42956" y="1762"/>
                  </a:lnTo>
                  <a:lnTo>
                    <a:pt x="42924" y="1793"/>
                  </a:lnTo>
                  <a:lnTo>
                    <a:pt x="42453" y="1982"/>
                  </a:lnTo>
                  <a:lnTo>
                    <a:pt x="42075" y="1982"/>
                  </a:lnTo>
                  <a:lnTo>
                    <a:pt x="41981" y="1888"/>
                  </a:lnTo>
                  <a:lnTo>
                    <a:pt x="40377" y="1888"/>
                  </a:lnTo>
                  <a:lnTo>
                    <a:pt x="38962" y="1982"/>
                  </a:lnTo>
                  <a:lnTo>
                    <a:pt x="39057" y="2076"/>
                  </a:lnTo>
                  <a:lnTo>
                    <a:pt x="38962" y="2171"/>
                  </a:lnTo>
                  <a:lnTo>
                    <a:pt x="38679" y="2265"/>
                  </a:lnTo>
                  <a:lnTo>
                    <a:pt x="38774" y="2076"/>
                  </a:lnTo>
                  <a:lnTo>
                    <a:pt x="38679" y="2076"/>
                  </a:lnTo>
                  <a:lnTo>
                    <a:pt x="38585" y="2171"/>
                  </a:lnTo>
                  <a:lnTo>
                    <a:pt x="38491" y="2265"/>
                  </a:lnTo>
                  <a:lnTo>
                    <a:pt x="38302" y="2171"/>
                  </a:lnTo>
                  <a:lnTo>
                    <a:pt x="38208" y="1982"/>
                  </a:lnTo>
                  <a:lnTo>
                    <a:pt x="37453" y="1982"/>
                  </a:lnTo>
                  <a:lnTo>
                    <a:pt x="37736" y="2171"/>
                  </a:lnTo>
                  <a:lnTo>
                    <a:pt x="37264" y="2171"/>
                  </a:lnTo>
                  <a:lnTo>
                    <a:pt x="37076" y="2076"/>
                  </a:lnTo>
                  <a:lnTo>
                    <a:pt x="36793" y="2171"/>
                  </a:lnTo>
                  <a:lnTo>
                    <a:pt x="36887" y="1982"/>
                  </a:lnTo>
                  <a:lnTo>
                    <a:pt x="35943" y="2359"/>
                  </a:lnTo>
                  <a:lnTo>
                    <a:pt x="34906" y="2548"/>
                  </a:lnTo>
                  <a:lnTo>
                    <a:pt x="33868" y="2737"/>
                  </a:lnTo>
                  <a:lnTo>
                    <a:pt x="32925" y="2737"/>
                  </a:lnTo>
                  <a:lnTo>
                    <a:pt x="33113" y="2642"/>
                  </a:lnTo>
                  <a:lnTo>
                    <a:pt x="32830" y="2642"/>
                  </a:lnTo>
                  <a:lnTo>
                    <a:pt x="32547" y="2737"/>
                  </a:lnTo>
                  <a:lnTo>
                    <a:pt x="32076" y="2925"/>
                  </a:lnTo>
                  <a:lnTo>
                    <a:pt x="31321" y="2925"/>
                  </a:lnTo>
                  <a:lnTo>
                    <a:pt x="30472" y="3020"/>
                  </a:lnTo>
                  <a:lnTo>
                    <a:pt x="29623" y="3114"/>
                  </a:lnTo>
                  <a:lnTo>
                    <a:pt x="27736" y="3397"/>
                  </a:lnTo>
                  <a:lnTo>
                    <a:pt x="26698" y="3491"/>
                  </a:lnTo>
                  <a:lnTo>
                    <a:pt x="26415" y="3586"/>
                  </a:lnTo>
                  <a:lnTo>
                    <a:pt x="26321" y="3680"/>
                  </a:lnTo>
                  <a:lnTo>
                    <a:pt x="26132" y="3586"/>
                  </a:lnTo>
                  <a:lnTo>
                    <a:pt x="25944" y="3491"/>
                  </a:lnTo>
                  <a:lnTo>
                    <a:pt x="25755" y="3586"/>
                  </a:lnTo>
                  <a:lnTo>
                    <a:pt x="25661" y="3869"/>
                  </a:lnTo>
                  <a:lnTo>
                    <a:pt x="25189" y="3774"/>
                  </a:lnTo>
                  <a:lnTo>
                    <a:pt x="24623" y="3774"/>
                  </a:lnTo>
                  <a:lnTo>
                    <a:pt x="23491" y="3963"/>
                  </a:lnTo>
                  <a:lnTo>
                    <a:pt x="22642" y="4057"/>
                  </a:lnTo>
                  <a:lnTo>
                    <a:pt x="21793" y="4152"/>
                  </a:lnTo>
                  <a:lnTo>
                    <a:pt x="21887" y="4057"/>
                  </a:lnTo>
                  <a:lnTo>
                    <a:pt x="21698" y="4152"/>
                  </a:lnTo>
                  <a:lnTo>
                    <a:pt x="21510" y="4340"/>
                  </a:lnTo>
                  <a:lnTo>
                    <a:pt x="21415" y="4529"/>
                  </a:lnTo>
                  <a:lnTo>
                    <a:pt x="21227" y="4623"/>
                  </a:lnTo>
                  <a:lnTo>
                    <a:pt x="21132" y="4529"/>
                  </a:lnTo>
                  <a:lnTo>
                    <a:pt x="20944" y="4435"/>
                  </a:lnTo>
                  <a:lnTo>
                    <a:pt x="20378" y="4340"/>
                  </a:lnTo>
                  <a:lnTo>
                    <a:pt x="19906" y="4435"/>
                  </a:lnTo>
                  <a:lnTo>
                    <a:pt x="19529" y="4623"/>
                  </a:lnTo>
                  <a:lnTo>
                    <a:pt x="19434" y="4529"/>
                  </a:lnTo>
                  <a:lnTo>
                    <a:pt x="19340" y="4529"/>
                  </a:lnTo>
                  <a:lnTo>
                    <a:pt x="18868" y="4623"/>
                  </a:lnTo>
                  <a:lnTo>
                    <a:pt x="17925" y="5001"/>
                  </a:lnTo>
                  <a:lnTo>
                    <a:pt x="17925" y="4812"/>
                  </a:lnTo>
                  <a:lnTo>
                    <a:pt x="17736" y="5001"/>
                  </a:lnTo>
                  <a:lnTo>
                    <a:pt x="17548" y="5095"/>
                  </a:lnTo>
                  <a:lnTo>
                    <a:pt x="17359" y="5189"/>
                  </a:lnTo>
                  <a:lnTo>
                    <a:pt x="16887" y="5284"/>
                  </a:lnTo>
                  <a:lnTo>
                    <a:pt x="16982" y="5189"/>
                  </a:lnTo>
                  <a:lnTo>
                    <a:pt x="16982" y="5189"/>
                  </a:lnTo>
                  <a:lnTo>
                    <a:pt x="16321" y="5284"/>
                  </a:lnTo>
                  <a:lnTo>
                    <a:pt x="15755" y="5472"/>
                  </a:lnTo>
                  <a:lnTo>
                    <a:pt x="15189" y="5567"/>
                  </a:lnTo>
                  <a:lnTo>
                    <a:pt x="14623" y="5567"/>
                  </a:lnTo>
                  <a:lnTo>
                    <a:pt x="15283" y="5472"/>
                  </a:lnTo>
                  <a:lnTo>
                    <a:pt x="15189" y="5378"/>
                  </a:lnTo>
                  <a:lnTo>
                    <a:pt x="15095" y="5284"/>
                  </a:lnTo>
                  <a:lnTo>
                    <a:pt x="15095" y="5189"/>
                  </a:lnTo>
                  <a:lnTo>
                    <a:pt x="15095" y="5095"/>
                  </a:lnTo>
                  <a:lnTo>
                    <a:pt x="14906" y="5189"/>
                  </a:lnTo>
                  <a:lnTo>
                    <a:pt x="14529" y="5284"/>
                  </a:lnTo>
                  <a:lnTo>
                    <a:pt x="13680" y="5472"/>
                  </a:lnTo>
                  <a:lnTo>
                    <a:pt x="13680" y="5567"/>
                  </a:lnTo>
                  <a:lnTo>
                    <a:pt x="13585" y="5567"/>
                  </a:lnTo>
                  <a:lnTo>
                    <a:pt x="13585" y="5504"/>
                  </a:lnTo>
                  <a:lnTo>
                    <a:pt x="13585" y="5504"/>
                  </a:lnTo>
                  <a:lnTo>
                    <a:pt x="13397" y="5567"/>
                  </a:lnTo>
                  <a:lnTo>
                    <a:pt x="13208" y="5661"/>
                  </a:lnTo>
                  <a:lnTo>
                    <a:pt x="13302" y="5755"/>
                  </a:lnTo>
                  <a:lnTo>
                    <a:pt x="13585" y="5661"/>
                  </a:lnTo>
                  <a:lnTo>
                    <a:pt x="13868" y="5661"/>
                  </a:lnTo>
                  <a:lnTo>
                    <a:pt x="13585" y="5850"/>
                  </a:lnTo>
                  <a:lnTo>
                    <a:pt x="13302" y="5850"/>
                  </a:lnTo>
                  <a:lnTo>
                    <a:pt x="13019" y="5755"/>
                  </a:lnTo>
                  <a:lnTo>
                    <a:pt x="12736" y="5755"/>
                  </a:lnTo>
                  <a:lnTo>
                    <a:pt x="11133" y="6227"/>
                  </a:lnTo>
                  <a:lnTo>
                    <a:pt x="11038" y="6133"/>
                  </a:lnTo>
                  <a:lnTo>
                    <a:pt x="10472" y="6321"/>
                  </a:lnTo>
                  <a:lnTo>
                    <a:pt x="10001" y="6416"/>
                  </a:lnTo>
                  <a:lnTo>
                    <a:pt x="9434" y="6510"/>
                  </a:lnTo>
                  <a:lnTo>
                    <a:pt x="8680" y="6699"/>
                  </a:lnTo>
                  <a:lnTo>
                    <a:pt x="7642" y="6888"/>
                  </a:lnTo>
                  <a:lnTo>
                    <a:pt x="6416" y="7076"/>
                  </a:lnTo>
                  <a:lnTo>
                    <a:pt x="3963" y="7454"/>
                  </a:lnTo>
                  <a:lnTo>
                    <a:pt x="1604" y="7831"/>
                  </a:lnTo>
                  <a:lnTo>
                    <a:pt x="944" y="8020"/>
                  </a:lnTo>
                  <a:lnTo>
                    <a:pt x="567" y="7925"/>
                  </a:lnTo>
                  <a:lnTo>
                    <a:pt x="284" y="7831"/>
                  </a:lnTo>
                  <a:lnTo>
                    <a:pt x="189" y="7831"/>
                  </a:lnTo>
                  <a:lnTo>
                    <a:pt x="189" y="7925"/>
                  </a:lnTo>
                  <a:lnTo>
                    <a:pt x="189" y="8208"/>
                  </a:lnTo>
                  <a:lnTo>
                    <a:pt x="1" y="8397"/>
                  </a:lnTo>
                  <a:lnTo>
                    <a:pt x="1" y="8586"/>
                  </a:lnTo>
                  <a:lnTo>
                    <a:pt x="1" y="8680"/>
                  </a:lnTo>
                  <a:lnTo>
                    <a:pt x="95" y="8774"/>
                  </a:lnTo>
                  <a:lnTo>
                    <a:pt x="472" y="8869"/>
                  </a:lnTo>
                  <a:lnTo>
                    <a:pt x="755" y="8869"/>
                  </a:lnTo>
                  <a:lnTo>
                    <a:pt x="567" y="8963"/>
                  </a:lnTo>
                  <a:lnTo>
                    <a:pt x="755" y="8963"/>
                  </a:lnTo>
                  <a:lnTo>
                    <a:pt x="1038" y="8869"/>
                  </a:lnTo>
                  <a:lnTo>
                    <a:pt x="1416" y="8586"/>
                  </a:lnTo>
                  <a:lnTo>
                    <a:pt x="1416" y="8774"/>
                  </a:lnTo>
                  <a:lnTo>
                    <a:pt x="1510" y="8869"/>
                  </a:lnTo>
                  <a:lnTo>
                    <a:pt x="1699" y="8774"/>
                  </a:lnTo>
                  <a:lnTo>
                    <a:pt x="1793" y="8774"/>
                  </a:lnTo>
                  <a:lnTo>
                    <a:pt x="2265" y="8586"/>
                  </a:lnTo>
                  <a:lnTo>
                    <a:pt x="2642" y="8491"/>
                  </a:lnTo>
                  <a:lnTo>
                    <a:pt x="3397" y="8491"/>
                  </a:lnTo>
                  <a:lnTo>
                    <a:pt x="4152" y="8397"/>
                  </a:lnTo>
                  <a:lnTo>
                    <a:pt x="4623" y="8397"/>
                  </a:lnTo>
                  <a:lnTo>
                    <a:pt x="5001" y="8114"/>
                  </a:lnTo>
                  <a:lnTo>
                    <a:pt x="5001" y="8208"/>
                  </a:lnTo>
                  <a:lnTo>
                    <a:pt x="5284" y="8114"/>
                  </a:lnTo>
                  <a:lnTo>
                    <a:pt x="5850" y="7831"/>
                  </a:lnTo>
                  <a:lnTo>
                    <a:pt x="5944" y="7925"/>
                  </a:lnTo>
                  <a:lnTo>
                    <a:pt x="5850" y="8020"/>
                  </a:lnTo>
                  <a:lnTo>
                    <a:pt x="5850" y="8114"/>
                  </a:lnTo>
                  <a:lnTo>
                    <a:pt x="5944" y="8020"/>
                  </a:lnTo>
                  <a:lnTo>
                    <a:pt x="6416" y="7925"/>
                  </a:lnTo>
                  <a:lnTo>
                    <a:pt x="7170" y="7925"/>
                  </a:lnTo>
                  <a:lnTo>
                    <a:pt x="7170" y="8020"/>
                  </a:lnTo>
                  <a:lnTo>
                    <a:pt x="7076" y="8114"/>
                  </a:lnTo>
                  <a:lnTo>
                    <a:pt x="7265" y="8020"/>
                  </a:lnTo>
                  <a:lnTo>
                    <a:pt x="7359" y="7925"/>
                  </a:lnTo>
                  <a:lnTo>
                    <a:pt x="7359" y="7831"/>
                  </a:lnTo>
                  <a:lnTo>
                    <a:pt x="7548" y="8020"/>
                  </a:lnTo>
                  <a:lnTo>
                    <a:pt x="8397" y="7642"/>
                  </a:lnTo>
                  <a:lnTo>
                    <a:pt x="8963" y="7454"/>
                  </a:lnTo>
                  <a:lnTo>
                    <a:pt x="9151" y="7359"/>
                  </a:lnTo>
                  <a:lnTo>
                    <a:pt x="9246" y="7359"/>
                  </a:lnTo>
                  <a:lnTo>
                    <a:pt x="9151" y="7171"/>
                  </a:lnTo>
                  <a:lnTo>
                    <a:pt x="9246" y="7076"/>
                  </a:lnTo>
                  <a:lnTo>
                    <a:pt x="9340" y="7076"/>
                  </a:lnTo>
                  <a:lnTo>
                    <a:pt x="9340" y="7171"/>
                  </a:lnTo>
                  <a:lnTo>
                    <a:pt x="9434" y="7076"/>
                  </a:lnTo>
                  <a:lnTo>
                    <a:pt x="9529" y="7171"/>
                  </a:lnTo>
                  <a:lnTo>
                    <a:pt x="9434" y="7265"/>
                  </a:lnTo>
                  <a:lnTo>
                    <a:pt x="9340" y="7265"/>
                  </a:lnTo>
                  <a:lnTo>
                    <a:pt x="9340" y="7359"/>
                  </a:lnTo>
                  <a:lnTo>
                    <a:pt x="9717" y="7171"/>
                  </a:lnTo>
                  <a:lnTo>
                    <a:pt x="10095" y="7076"/>
                  </a:lnTo>
                  <a:lnTo>
                    <a:pt x="10095" y="7171"/>
                  </a:lnTo>
                  <a:lnTo>
                    <a:pt x="10001" y="7171"/>
                  </a:lnTo>
                  <a:lnTo>
                    <a:pt x="9906" y="7265"/>
                  </a:lnTo>
                  <a:lnTo>
                    <a:pt x="9906" y="7359"/>
                  </a:lnTo>
                  <a:lnTo>
                    <a:pt x="9623" y="7265"/>
                  </a:lnTo>
                  <a:lnTo>
                    <a:pt x="9717" y="7454"/>
                  </a:lnTo>
                  <a:lnTo>
                    <a:pt x="10850" y="7076"/>
                  </a:lnTo>
                  <a:lnTo>
                    <a:pt x="11038" y="7076"/>
                  </a:lnTo>
                  <a:lnTo>
                    <a:pt x="11133" y="7171"/>
                  </a:lnTo>
                  <a:lnTo>
                    <a:pt x="11321" y="7265"/>
                  </a:lnTo>
                  <a:lnTo>
                    <a:pt x="11416" y="7265"/>
                  </a:lnTo>
                  <a:lnTo>
                    <a:pt x="11604" y="7171"/>
                  </a:lnTo>
                  <a:lnTo>
                    <a:pt x="11793" y="6982"/>
                  </a:lnTo>
                  <a:lnTo>
                    <a:pt x="11887" y="6888"/>
                  </a:lnTo>
                  <a:lnTo>
                    <a:pt x="12170" y="6888"/>
                  </a:lnTo>
                  <a:lnTo>
                    <a:pt x="12076" y="7076"/>
                  </a:lnTo>
                  <a:lnTo>
                    <a:pt x="12265" y="7076"/>
                  </a:lnTo>
                  <a:lnTo>
                    <a:pt x="12359" y="6888"/>
                  </a:lnTo>
                  <a:lnTo>
                    <a:pt x="12548" y="6793"/>
                  </a:lnTo>
                  <a:lnTo>
                    <a:pt x="12736" y="6793"/>
                  </a:lnTo>
                  <a:lnTo>
                    <a:pt x="12453" y="6982"/>
                  </a:lnTo>
                  <a:lnTo>
                    <a:pt x="12925" y="6982"/>
                  </a:lnTo>
                  <a:lnTo>
                    <a:pt x="13491" y="6888"/>
                  </a:lnTo>
                  <a:lnTo>
                    <a:pt x="14434" y="6605"/>
                  </a:lnTo>
                  <a:lnTo>
                    <a:pt x="15849" y="6510"/>
                  </a:lnTo>
                  <a:lnTo>
                    <a:pt x="16510" y="6416"/>
                  </a:lnTo>
                  <a:lnTo>
                    <a:pt x="16982" y="6227"/>
                  </a:lnTo>
                  <a:lnTo>
                    <a:pt x="17831" y="6038"/>
                  </a:lnTo>
                  <a:lnTo>
                    <a:pt x="18680" y="6038"/>
                  </a:lnTo>
                  <a:lnTo>
                    <a:pt x="19057" y="5850"/>
                  </a:lnTo>
                  <a:lnTo>
                    <a:pt x="19340" y="5755"/>
                  </a:lnTo>
                  <a:lnTo>
                    <a:pt x="20472" y="5661"/>
                  </a:lnTo>
                  <a:lnTo>
                    <a:pt x="21604" y="5567"/>
                  </a:lnTo>
                  <a:lnTo>
                    <a:pt x="22736" y="5378"/>
                  </a:lnTo>
                  <a:lnTo>
                    <a:pt x="23774" y="5095"/>
                  </a:lnTo>
                  <a:lnTo>
                    <a:pt x="23774" y="5284"/>
                  </a:lnTo>
                  <a:lnTo>
                    <a:pt x="24151" y="5189"/>
                  </a:lnTo>
                  <a:lnTo>
                    <a:pt x="24246" y="5189"/>
                  </a:lnTo>
                  <a:lnTo>
                    <a:pt x="24246" y="5095"/>
                  </a:lnTo>
                  <a:lnTo>
                    <a:pt x="24623" y="5001"/>
                  </a:lnTo>
                  <a:lnTo>
                    <a:pt x="25000" y="5095"/>
                  </a:lnTo>
                  <a:lnTo>
                    <a:pt x="25378" y="5095"/>
                  </a:lnTo>
                  <a:lnTo>
                    <a:pt x="25755" y="4906"/>
                  </a:lnTo>
                  <a:lnTo>
                    <a:pt x="25755" y="5095"/>
                  </a:lnTo>
                  <a:lnTo>
                    <a:pt x="25849" y="5001"/>
                  </a:lnTo>
                  <a:lnTo>
                    <a:pt x="26132" y="4906"/>
                  </a:lnTo>
                  <a:lnTo>
                    <a:pt x="27264" y="4906"/>
                  </a:lnTo>
                  <a:lnTo>
                    <a:pt x="28491" y="4718"/>
                  </a:lnTo>
                  <a:lnTo>
                    <a:pt x="28302" y="4529"/>
                  </a:lnTo>
                  <a:lnTo>
                    <a:pt x="28491" y="4435"/>
                  </a:lnTo>
                  <a:lnTo>
                    <a:pt x="28585" y="4340"/>
                  </a:lnTo>
                  <a:lnTo>
                    <a:pt x="28774" y="4529"/>
                  </a:lnTo>
                  <a:lnTo>
                    <a:pt x="28679" y="4623"/>
                  </a:lnTo>
                  <a:lnTo>
                    <a:pt x="29717" y="4623"/>
                  </a:lnTo>
                  <a:lnTo>
                    <a:pt x="30189" y="4529"/>
                  </a:lnTo>
                  <a:lnTo>
                    <a:pt x="31510" y="4246"/>
                  </a:lnTo>
                  <a:lnTo>
                    <a:pt x="32076" y="4057"/>
                  </a:lnTo>
                  <a:lnTo>
                    <a:pt x="32547" y="3869"/>
                  </a:lnTo>
                  <a:lnTo>
                    <a:pt x="32642" y="3963"/>
                  </a:lnTo>
                  <a:lnTo>
                    <a:pt x="32830" y="4057"/>
                  </a:lnTo>
                  <a:lnTo>
                    <a:pt x="33019" y="4057"/>
                  </a:lnTo>
                  <a:lnTo>
                    <a:pt x="33679" y="3869"/>
                  </a:lnTo>
                  <a:lnTo>
                    <a:pt x="33962" y="3586"/>
                  </a:lnTo>
                  <a:lnTo>
                    <a:pt x="34623" y="3586"/>
                  </a:lnTo>
                  <a:lnTo>
                    <a:pt x="35660" y="3491"/>
                  </a:lnTo>
                  <a:lnTo>
                    <a:pt x="37170" y="3586"/>
                  </a:lnTo>
                  <a:lnTo>
                    <a:pt x="37547" y="3397"/>
                  </a:lnTo>
                  <a:lnTo>
                    <a:pt x="38019" y="3303"/>
                  </a:lnTo>
                  <a:lnTo>
                    <a:pt x="39151" y="3208"/>
                  </a:lnTo>
                  <a:lnTo>
                    <a:pt x="41038" y="3208"/>
                  </a:lnTo>
                  <a:lnTo>
                    <a:pt x="41038" y="3114"/>
                  </a:lnTo>
                  <a:lnTo>
                    <a:pt x="41226" y="3020"/>
                  </a:lnTo>
                  <a:lnTo>
                    <a:pt x="41981" y="2925"/>
                  </a:lnTo>
                  <a:lnTo>
                    <a:pt x="44811" y="2925"/>
                  </a:lnTo>
                  <a:lnTo>
                    <a:pt x="45000" y="2831"/>
                  </a:lnTo>
                  <a:lnTo>
                    <a:pt x="45189" y="2642"/>
                  </a:lnTo>
                  <a:lnTo>
                    <a:pt x="45283" y="2548"/>
                  </a:lnTo>
                  <a:lnTo>
                    <a:pt x="45566" y="2548"/>
                  </a:lnTo>
                  <a:lnTo>
                    <a:pt x="45472" y="2737"/>
                  </a:lnTo>
                  <a:lnTo>
                    <a:pt x="45472" y="2737"/>
                  </a:lnTo>
                  <a:lnTo>
                    <a:pt x="46132" y="2548"/>
                  </a:lnTo>
                  <a:lnTo>
                    <a:pt x="46887" y="2548"/>
                  </a:lnTo>
                  <a:lnTo>
                    <a:pt x="47547" y="2454"/>
                  </a:lnTo>
                  <a:lnTo>
                    <a:pt x="48207" y="2265"/>
                  </a:lnTo>
                  <a:lnTo>
                    <a:pt x="48302" y="2359"/>
                  </a:lnTo>
                  <a:lnTo>
                    <a:pt x="49434" y="2359"/>
                  </a:lnTo>
                  <a:lnTo>
                    <a:pt x="49717" y="2265"/>
                  </a:lnTo>
                  <a:lnTo>
                    <a:pt x="50094" y="2171"/>
                  </a:lnTo>
                  <a:lnTo>
                    <a:pt x="50755" y="2076"/>
                  </a:lnTo>
                  <a:lnTo>
                    <a:pt x="52170" y="1982"/>
                  </a:lnTo>
                  <a:lnTo>
                    <a:pt x="54056" y="1793"/>
                  </a:lnTo>
                  <a:lnTo>
                    <a:pt x="56132" y="1510"/>
                  </a:lnTo>
                  <a:lnTo>
                    <a:pt x="56037" y="1605"/>
                  </a:lnTo>
                  <a:lnTo>
                    <a:pt x="55943" y="1699"/>
                  </a:lnTo>
                  <a:lnTo>
                    <a:pt x="55754" y="1699"/>
                  </a:lnTo>
                  <a:lnTo>
                    <a:pt x="55471" y="1793"/>
                  </a:lnTo>
                  <a:lnTo>
                    <a:pt x="55377" y="1888"/>
                  </a:lnTo>
                  <a:lnTo>
                    <a:pt x="56415" y="1605"/>
                  </a:lnTo>
                  <a:lnTo>
                    <a:pt x="56887" y="1510"/>
                  </a:lnTo>
                  <a:lnTo>
                    <a:pt x="56981" y="1605"/>
                  </a:lnTo>
                  <a:lnTo>
                    <a:pt x="56887" y="1699"/>
                  </a:lnTo>
                  <a:lnTo>
                    <a:pt x="57358" y="1605"/>
                  </a:lnTo>
                  <a:lnTo>
                    <a:pt x="57736" y="1605"/>
                  </a:lnTo>
                  <a:lnTo>
                    <a:pt x="58207" y="1510"/>
                  </a:lnTo>
                  <a:lnTo>
                    <a:pt x="58679" y="1510"/>
                  </a:lnTo>
                  <a:lnTo>
                    <a:pt x="58773" y="1416"/>
                  </a:lnTo>
                  <a:lnTo>
                    <a:pt x="58868" y="1322"/>
                  </a:lnTo>
                  <a:lnTo>
                    <a:pt x="59056" y="1133"/>
                  </a:lnTo>
                  <a:lnTo>
                    <a:pt x="59151" y="1227"/>
                  </a:lnTo>
                  <a:lnTo>
                    <a:pt x="59339" y="1227"/>
                  </a:lnTo>
                  <a:lnTo>
                    <a:pt x="59434" y="1322"/>
                  </a:lnTo>
                  <a:lnTo>
                    <a:pt x="59339" y="1510"/>
                  </a:lnTo>
                  <a:lnTo>
                    <a:pt x="59811" y="1416"/>
                  </a:lnTo>
                  <a:lnTo>
                    <a:pt x="60000" y="1322"/>
                  </a:lnTo>
                  <a:lnTo>
                    <a:pt x="60094" y="1416"/>
                  </a:lnTo>
                  <a:lnTo>
                    <a:pt x="60377" y="1322"/>
                  </a:lnTo>
                  <a:lnTo>
                    <a:pt x="60660" y="1227"/>
                  </a:lnTo>
                  <a:lnTo>
                    <a:pt x="61320" y="1133"/>
                  </a:lnTo>
                  <a:lnTo>
                    <a:pt x="61981" y="1227"/>
                  </a:lnTo>
                  <a:lnTo>
                    <a:pt x="62641" y="1227"/>
                  </a:lnTo>
                  <a:lnTo>
                    <a:pt x="62547" y="1133"/>
                  </a:lnTo>
                  <a:lnTo>
                    <a:pt x="63207" y="1039"/>
                  </a:lnTo>
                  <a:lnTo>
                    <a:pt x="63019" y="1133"/>
                  </a:lnTo>
                  <a:lnTo>
                    <a:pt x="63585" y="1133"/>
                  </a:lnTo>
                  <a:lnTo>
                    <a:pt x="63302" y="1039"/>
                  </a:lnTo>
                  <a:lnTo>
                    <a:pt x="63773" y="850"/>
                  </a:lnTo>
                  <a:lnTo>
                    <a:pt x="64151" y="756"/>
                  </a:lnTo>
                  <a:lnTo>
                    <a:pt x="64434" y="850"/>
                  </a:lnTo>
                  <a:lnTo>
                    <a:pt x="64434" y="1133"/>
                  </a:lnTo>
                  <a:lnTo>
                    <a:pt x="65283" y="850"/>
                  </a:lnTo>
                  <a:lnTo>
                    <a:pt x="65283" y="944"/>
                  </a:lnTo>
                  <a:lnTo>
                    <a:pt x="65471" y="944"/>
                  </a:lnTo>
                  <a:lnTo>
                    <a:pt x="65566" y="850"/>
                  </a:lnTo>
                  <a:lnTo>
                    <a:pt x="65754" y="944"/>
                  </a:lnTo>
                  <a:lnTo>
                    <a:pt x="66132" y="850"/>
                  </a:lnTo>
                  <a:lnTo>
                    <a:pt x="66981" y="850"/>
                  </a:lnTo>
                  <a:lnTo>
                    <a:pt x="66981" y="944"/>
                  </a:lnTo>
                  <a:lnTo>
                    <a:pt x="66886" y="1039"/>
                  </a:lnTo>
                  <a:lnTo>
                    <a:pt x="66792" y="1039"/>
                  </a:lnTo>
                  <a:lnTo>
                    <a:pt x="66792" y="1133"/>
                  </a:lnTo>
                  <a:lnTo>
                    <a:pt x="67641" y="944"/>
                  </a:lnTo>
                  <a:lnTo>
                    <a:pt x="68113" y="850"/>
                  </a:lnTo>
                  <a:lnTo>
                    <a:pt x="68584" y="850"/>
                  </a:lnTo>
                  <a:lnTo>
                    <a:pt x="68773" y="944"/>
                  </a:lnTo>
                  <a:lnTo>
                    <a:pt x="68962" y="944"/>
                  </a:lnTo>
                  <a:lnTo>
                    <a:pt x="69150" y="850"/>
                  </a:lnTo>
                  <a:lnTo>
                    <a:pt x="70849" y="944"/>
                  </a:lnTo>
                  <a:lnTo>
                    <a:pt x="71509" y="850"/>
                  </a:lnTo>
                  <a:lnTo>
                    <a:pt x="72169" y="756"/>
                  </a:lnTo>
                  <a:lnTo>
                    <a:pt x="73207" y="756"/>
                  </a:lnTo>
                  <a:lnTo>
                    <a:pt x="73584" y="944"/>
                  </a:lnTo>
                  <a:lnTo>
                    <a:pt x="73962" y="944"/>
                  </a:lnTo>
                  <a:lnTo>
                    <a:pt x="73773" y="756"/>
                  </a:lnTo>
                  <a:lnTo>
                    <a:pt x="74056" y="567"/>
                  </a:lnTo>
                  <a:lnTo>
                    <a:pt x="74150" y="567"/>
                  </a:lnTo>
                  <a:lnTo>
                    <a:pt x="74150" y="756"/>
                  </a:lnTo>
                  <a:lnTo>
                    <a:pt x="74339" y="850"/>
                  </a:lnTo>
                  <a:lnTo>
                    <a:pt x="74433" y="756"/>
                  </a:lnTo>
                  <a:lnTo>
                    <a:pt x="74716" y="661"/>
                  </a:lnTo>
                  <a:lnTo>
                    <a:pt x="75188" y="661"/>
                  </a:lnTo>
                  <a:lnTo>
                    <a:pt x="75188" y="756"/>
                  </a:lnTo>
                  <a:lnTo>
                    <a:pt x="74999" y="850"/>
                  </a:lnTo>
                  <a:lnTo>
                    <a:pt x="75377" y="756"/>
                  </a:lnTo>
                  <a:lnTo>
                    <a:pt x="75754" y="756"/>
                  </a:lnTo>
                  <a:lnTo>
                    <a:pt x="75471" y="850"/>
                  </a:lnTo>
                  <a:lnTo>
                    <a:pt x="75565" y="944"/>
                  </a:lnTo>
                  <a:lnTo>
                    <a:pt x="76226" y="1039"/>
                  </a:lnTo>
                  <a:lnTo>
                    <a:pt x="76320" y="850"/>
                  </a:lnTo>
                  <a:lnTo>
                    <a:pt x="76509" y="850"/>
                  </a:lnTo>
                  <a:lnTo>
                    <a:pt x="76792" y="756"/>
                  </a:lnTo>
                  <a:lnTo>
                    <a:pt x="77075" y="661"/>
                  </a:lnTo>
                  <a:lnTo>
                    <a:pt x="76886" y="850"/>
                  </a:lnTo>
                  <a:lnTo>
                    <a:pt x="76981" y="944"/>
                  </a:lnTo>
                  <a:lnTo>
                    <a:pt x="77264" y="1039"/>
                  </a:lnTo>
                  <a:lnTo>
                    <a:pt x="77547" y="1133"/>
                  </a:lnTo>
                  <a:lnTo>
                    <a:pt x="77924" y="1227"/>
                  </a:lnTo>
                  <a:lnTo>
                    <a:pt x="78018" y="1133"/>
                  </a:lnTo>
                  <a:lnTo>
                    <a:pt x="77924" y="1039"/>
                  </a:lnTo>
                  <a:lnTo>
                    <a:pt x="78207" y="944"/>
                  </a:lnTo>
                  <a:lnTo>
                    <a:pt x="78490" y="1039"/>
                  </a:lnTo>
                  <a:lnTo>
                    <a:pt x="78773" y="1039"/>
                  </a:lnTo>
                  <a:lnTo>
                    <a:pt x="79056" y="1133"/>
                  </a:lnTo>
                  <a:lnTo>
                    <a:pt x="79716" y="944"/>
                  </a:lnTo>
                  <a:lnTo>
                    <a:pt x="80282" y="756"/>
                  </a:lnTo>
                  <a:lnTo>
                    <a:pt x="80282" y="850"/>
                  </a:lnTo>
                  <a:lnTo>
                    <a:pt x="80188" y="944"/>
                  </a:lnTo>
                  <a:lnTo>
                    <a:pt x="80848" y="1039"/>
                  </a:lnTo>
                  <a:lnTo>
                    <a:pt x="81131" y="1039"/>
                  </a:lnTo>
                  <a:lnTo>
                    <a:pt x="81131" y="1133"/>
                  </a:lnTo>
                  <a:lnTo>
                    <a:pt x="81037" y="1227"/>
                  </a:lnTo>
                  <a:lnTo>
                    <a:pt x="81697" y="1039"/>
                  </a:lnTo>
                  <a:lnTo>
                    <a:pt x="81886" y="944"/>
                  </a:lnTo>
                  <a:lnTo>
                    <a:pt x="81792" y="850"/>
                  </a:lnTo>
                  <a:lnTo>
                    <a:pt x="81414" y="850"/>
                  </a:lnTo>
                  <a:lnTo>
                    <a:pt x="80943" y="944"/>
                  </a:lnTo>
                  <a:lnTo>
                    <a:pt x="81037" y="756"/>
                  </a:lnTo>
                  <a:lnTo>
                    <a:pt x="80754" y="944"/>
                  </a:lnTo>
                  <a:lnTo>
                    <a:pt x="80660" y="756"/>
                  </a:lnTo>
                  <a:lnTo>
                    <a:pt x="80754" y="661"/>
                  </a:lnTo>
                  <a:lnTo>
                    <a:pt x="80188" y="661"/>
                  </a:lnTo>
                  <a:lnTo>
                    <a:pt x="80188" y="567"/>
                  </a:lnTo>
                  <a:lnTo>
                    <a:pt x="80282" y="567"/>
                  </a:lnTo>
                  <a:lnTo>
                    <a:pt x="79528" y="473"/>
                  </a:lnTo>
                  <a:lnTo>
                    <a:pt x="79339" y="567"/>
                  </a:lnTo>
                  <a:lnTo>
                    <a:pt x="79245" y="567"/>
                  </a:lnTo>
                  <a:lnTo>
                    <a:pt x="79245" y="661"/>
                  </a:lnTo>
                  <a:lnTo>
                    <a:pt x="79056" y="850"/>
                  </a:lnTo>
                  <a:lnTo>
                    <a:pt x="78867" y="378"/>
                  </a:lnTo>
                  <a:lnTo>
                    <a:pt x="78679" y="473"/>
                  </a:lnTo>
                  <a:lnTo>
                    <a:pt x="78396" y="567"/>
                  </a:lnTo>
                  <a:lnTo>
                    <a:pt x="78018" y="661"/>
                  </a:lnTo>
                  <a:lnTo>
                    <a:pt x="77924" y="661"/>
                  </a:lnTo>
                  <a:lnTo>
                    <a:pt x="77830" y="567"/>
                  </a:lnTo>
                  <a:lnTo>
                    <a:pt x="77075" y="567"/>
                  </a:lnTo>
                  <a:lnTo>
                    <a:pt x="77264" y="473"/>
                  </a:lnTo>
                  <a:lnTo>
                    <a:pt x="77169" y="284"/>
                  </a:lnTo>
                  <a:lnTo>
                    <a:pt x="76981" y="378"/>
                  </a:lnTo>
                  <a:lnTo>
                    <a:pt x="76792" y="473"/>
                  </a:lnTo>
                  <a:lnTo>
                    <a:pt x="76037" y="473"/>
                  </a:lnTo>
                  <a:lnTo>
                    <a:pt x="74716" y="190"/>
                  </a:lnTo>
                  <a:lnTo>
                    <a:pt x="74433" y="378"/>
                  </a:lnTo>
                  <a:lnTo>
                    <a:pt x="74056" y="378"/>
                  </a:lnTo>
                  <a:lnTo>
                    <a:pt x="74150" y="190"/>
                  </a:lnTo>
                  <a:lnTo>
                    <a:pt x="74056" y="190"/>
                  </a:lnTo>
                  <a:lnTo>
                    <a:pt x="73773" y="284"/>
                  </a:lnTo>
                  <a:lnTo>
                    <a:pt x="73773" y="95"/>
                  </a:lnTo>
                  <a:lnTo>
                    <a:pt x="73301" y="190"/>
                  </a:lnTo>
                  <a:lnTo>
                    <a:pt x="72830" y="190"/>
                  </a:lnTo>
                  <a:lnTo>
                    <a:pt x="72830" y="378"/>
                  </a:lnTo>
                  <a:lnTo>
                    <a:pt x="72924" y="473"/>
                  </a:lnTo>
                  <a:lnTo>
                    <a:pt x="72924" y="567"/>
                  </a:lnTo>
                  <a:lnTo>
                    <a:pt x="72735" y="661"/>
                  </a:lnTo>
                  <a:lnTo>
                    <a:pt x="72735" y="567"/>
                  </a:lnTo>
                  <a:lnTo>
                    <a:pt x="72547" y="473"/>
                  </a:lnTo>
                  <a:lnTo>
                    <a:pt x="72452" y="378"/>
                  </a:lnTo>
                  <a:lnTo>
                    <a:pt x="72641" y="284"/>
                  </a:lnTo>
                  <a:lnTo>
                    <a:pt x="71603" y="284"/>
                  </a:lnTo>
                  <a:lnTo>
                    <a:pt x="70849" y="190"/>
                  </a:lnTo>
                  <a:lnTo>
                    <a:pt x="70660" y="284"/>
                  </a:lnTo>
                  <a:lnTo>
                    <a:pt x="69905" y="473"/>
                  </a:lnTo>
                  <a:lnTo>
                    <a:pt x="69056" y="473"/>
                  </a:lnTo>
                  <a:lnTo>
                    <a:pt x="68207" y="378"/>
                  </a:lnTo>
                  <a:lnTo>
                    <a:pt x="67547" y="284"/>
                  </a:lnTo>
                  <a:lnTo>
                    <a:pt x="67641" y="190"/>
                  </a:lnTo>
                  <a:lnTo>
                    <a:pt x="67735" y="190"/>
                  </a:lnTo>
                  <a:lnTo>
                    <a:pt x="67169" y="95"/>
                  </a:lnTo>
                  <a:lnTo>
                    <a:pt x="66698" y="95"/>
                  </a:lnTo>
                  <a:lnTo>
                    <a:pt x="66886" y="190"/>
                  </a:lnTo>
                  <a:lnTo>
                    <a:pt x="65283" y="190"/>
                  </a:lnTo>
                  <a:lnTo>
                    <a:pt x="64905" y="95"/>
                  </a:lnTo>
                  <a:lnTo>
                    <a:pt x="64905" y="190"/>
                  </a:lnTo>
                  <a:lnTo>
                    <a:pt x="65000" y="190"/>
                  </a:lnTo>
                  <a:lnTo>
                    <a:pt x="65094" y="284"/>
                  </a:lnTo>
                  <a:lnTo>
                    <a:pt x="65094" y="378"/>
                  </a:lnTo>
                  <a:lnTo>
                    <a:pt x="64528" y="284"/>
                  </a:lnTo>
                  <a:lnTo>
                    <a:pt x="63962" y="190"/>
                  </a:lnTo>
                  <a:lnTo>
                    <a:pt x="63773" y="284"/>
                  </a:lnTo>
                  <a:lnTo>
                    <a:pt x="63585" y="473"/>
                  </a:lnTo>
                  <a:lnTo>
                    <a:pt x="63396" y="567"/>
                  </a:lnTo>
                  <a:lnTo>
                    <a:pt x="63302" y="567"/>
                  </a:lnTo>
                  <a:lnTo>
                    <a:pt x="63207" y="473"/>
                  </a:lnTo>
                  <a:lnTo>
                    <a:pt x="63207" y="284"/>
                  </a:lnTo>
                  <a:lnTo>
                    <a:pt x="63396" y="284"/>
                  </a:lnTo>
                  <a:lnTo>
                    <a:pt x="63490" y="190"/>
                  </a:lnTo>
                  <a:lnTo>
                    <a:pt x="63113" y="190"/>
                  </a:lnTo>
                  <a:lnTo>
                    <a:pt x="61981" y="284"/>
                  </a:lnTo>
                  <a:lnTo>
                    <a:pt x="61320" y="284"/>
                  </a:lnTo>
                  <a:lnTo>
                    <a:pt x="61226" y="190"/>
                  </a:lnTo>
                  <a:lnTo>
                    <a:pt x="61320" y="95"/>
                  </a:lnTo>
                  <a:lnTo>
                    <a:pt x="60849" y="190"/>
                  </a:lnTo>
                  <a:lnTo>
                    <a:pt x="60547" y="39"/>
                  </a:lnTo>
                  <a:close/>
                </a:path>
              </a:pathLst>
            </a:custGeom>
            <a:grpFill/>
            <a:ln>
              <a:noFill/>
            </a:ln>
          </p:spPr>
          <p:txBody>
            <a:bodyPr lIns="91425" tIns="91425" rIns="91425" bIns="91425" anchor="ctr" anchorCtr="0">
              <a:noAutofit/>
            </a:bodyPr>
            <a:lstStyle/>
            <a:p>
              <a:pPr lvl="0">
                <a:spcBef>
                  <a:spcPts val="0"/>
                </a:spcBef>
                <a:buNone/>
              </a:pPr>
              <a:endParaRPr/>
            </a:p>
          </p:txBody>
        </p:sp>
        <p:sp>
          <p:nvSpPr>
            <p:cNvPr id="11" name="Shape 387">
              <a:extLst>
                <a:ext uri="{FF2B5EF4-FFF2-40B4-BE49-F238E27FC236}">
                  <a16:creationId xmlns:a16="http://schemas.microsoft.com/office/drawing/2014/main" id="{11D7CB44-5602-47A4-BDC1-71D5F34FD9CA}"/>
                </a:ext>
              </a:extLst>
            </p:cNvPr>
            <p:cNvSpPr/>
            <p:nvPr/>
          </p:nvSpPr>
          <p:spPr>
            <a:xfrm>
              <a:off x="2202700" y="1204225"/>
              <a:ext cx="176900" cy="176900"/>
            </a:xfrm>
            <a:custGeom>
              <a:avLst/>
              <a:gdLst/>
              <a:ahLst/>
              <a:cxnLst/>
              <a:rect l="0" t="0" r="0" b="0"/>
              <a:pathLst>
                <a:path w="7076" h="7076" extrusionOk="0">
                  <a:moveTo>
                    <a:pt x="2548" y="1132"/>
                  </a:moveTo>
                  <a:lnTo>
                    <a:pt x="2548" y="1132"/>
                  </a:lnTo>
                  <a:lnTo>
                    <a:pt x="2548" y="1132"/>
                  </a:lnTo>
                  <a:close/>
                  <a:moveTo>
                    <a:pt x="2170" y="1132"/>
                  </a:moveTo>
                  <a:lnTo>
                    <a:pt x="2170" y="1227"/>
                  </a:lnTo>
                  <a:lnTo>
                    <a:pt x="2265" y="1132"/>
                  </a:lnTo>
                  <a:close/>
                  <a:moveTo>
                    <a:pt x="2076" y="1227"/>
                  </a:moveTo>
                  <a:lnTo>
                    <a:pt x="2076" y="1227"/>
                  </a:lnTo>
                  <a:lnTo>
                    <a:pt x="2076" y="1227"/>
                  </a:lnTo>
                  <a:close/>
                  <a:moveTo>
                    <a:pt x="472" y="1604"/>
                  </a:moveTo>
                  <a:lnTo>
                    <a:pt x="378" y="1698"/>
                  </a:lnTo>
                  <a:lnTo>
                    <a:pt x="472" y="1651"/>
                  </a:lnTo>
                  <a:lnTo>
                    <a:pt x="472" y="1651"/>
                  </a:lnTo>
                  <a:lnTo>
                    <a:pt x="472" y="1604"/>
                  </a:lnTo>
                  <a:close/>
                  <a:moveTo>
                    <a:pt x="567" y="1604"/>
                  </a:moveTo>
                  <a:lnTo>
                    <a:pt x="472" y="1651"/>
                  </a:lnTo>
                  <a:lnTo>
                    <a:pt x="472" y="1651"/>
                  </a:lnTo>
                  <a:lnTo>
                    <a:pt x="472" y="1698"/>
                  </a:lnTo>
                  <a:lnTo>
                    <a:pt x="567" y="1604"/>
                  </a:lnTo>
                  <a:close/>
                  <a:moveTo>
                    <a:pt x="6038" y="3680"/>
                  </a:moveTo>
                  <a:lnTo>
                    <a:pt x="6015" y="3703"/>
                  </a:lnTo>
                  <a:lnTo>
                    <a:pt x="6015" y="3703"/>
                  </a:lnTo>
                  <a:lnTo>
                    <a:pt x="6227" y="3774"/>
                  </a:lnTo>
                  <a:lnTo>
                    <a:pt x="6038" y="3680"/>
                  </a:lnTo>
                  <a:close/>
                  <a:moveTo>
                    <a:pt x="850" y="0"/>
                  </a:moveTo>
                  <a:lnTo>
                    <a:pt x="378" y="378"/>
                  </a:lnTo>
                  <a:lnTo>
                    <a:pt x="1" y="755"/>
                  </a:lnTo>
                  <a:lnTo>
                    <a:pt x="95" y="849"/>
                  </a:lnTo>
                  <a:lnTo>
                    <a:pt x="189" y="1038"/>
                  </a:lnTo>
                  <a:lnTo>
                    <a:pt x="284" y="1132"/>
                  </a:lnTo>
                  <a:lnTo>
                    <a:pt x="378" y="1227"/>
                  </a:lnTo>
                  <a:lnTo>
                    <a:pt x="472" y="1227"/>
                  </a:lnTo>
                  <a:lnTo>
                    <a:pt x="755" y="1132"/>
                  </a:lnTo>
                  <a:lnTo>
                    <a:pt x="755" y="1132"/>
                  </a:lnTo>
                  <a:lnTo>
                    <a:pt x="472" y="1415"/>
                  </a:lnTo>
                  <a:lnTo>
                    <a:pt x="661" y="1415"/>
                  </a:lnTo>
                  <a:lnTo>
                    <a:pt x="567" y="1604"/>
                  </a:lnTo>
                  <a:lnTo>
                    <a:pt x="567" y="1604"/>
                  </a:lnTo>
                  <a:lnTo>
                    <a:pt x="1227" y="1415"/>
                  </a:lnTo>
                  <a:lnTo>
                    <a:pt x="1038" y="1604"/>
                  </a:lnTo>
                  <a:lnTo>
                    <a:pt x="850" y="1887"/>
                  </a:lnTo>
                  <a:lnTo>
                    <a:pt x="1321" y="2264"/>
                  </a:lnTo>
                  <a:lnTo>
                    <a:pt x="2548" y="3114"/>
                  </a:lnTo>
                  <a:lnTo>
                    <a:pt x="3963" y="4057"/>
                  </a:lnTo>
                  <a:lnTo>
                    <a:pt x="4529" y="4340"/>
                  </a:lnTo>
                  <a:lnTo>
                    <a:pt x="4812" y="4340"/>
                  </a:lnTo>
                  <a:lnTo>
                    <a:pt x="4718" y="4434"/>
                  </a:lnTo>
                  <a:lnTo>
                    <a:pt x="4718" y="4529"/>
                  </a:lnTo>
                  <a:lnTo>
                    <a:pt x="5001" y="4717"/>
                  </a:lnTo>
                  <a:lnTo>
                    <a:pt x="5001" y="4717"/>
                  </a:lnTo>
                  <a:lnTo>
                    <a:pt x="4812" y="4623"/>
                  </a:lnTo>
                  <a:lnTo>
                    <a:pt x="4906" y="4812"/>
                  </a:lnTo>
                  <a:lnTo>
                    <a:pt x="5189" y="5000"/>
                  </a:lnTo>
                  <a:lnTo>
                    <a:pt x="5189" y="5000"/>
                  </a:lnTo>
                  <a:lnTo>
                    <a:pt x="5001" y="4906"/>
                  </a:lnTo>
                  <a:lnTo>
                    <a:pt x="4718" y="4812"/>
                  </a:lnTo>
                  <a:lnTo>
                    <a:pt x="4812" y="4812"/>
                  </a:lnTo>
                  <a:lnTo>
                    <a:pt x="4623" y="4717"/>
                  </a:lnTo>
                  <a:lnTo>
                    <a:pt x="4246" y="4717"/>
                  </a:lnTo>
                  <a:lnTo>
                    <a:pt x="4246" y="4623"/>
                  </a:lnTo>
                  <a:lnTo>
                    <a:pt x="4057" y="4812"/>
                  </a:lnTo>
                  <a:lnTo>
                    <a:pt x="3963" y="5095"/>
                  </a:lnTo>
                  <a:lnTo>
                    <a:pt x="4151" y="4906"/>
                  </a:lnTo>
                  <a:lnTo>
                    <a:pt x="4623" y="4906"/>
                  </a:lnTo>
                  <a:lnTo>
                    <a:pt x="4529" y="5000"/>
                  </a:lnTo>
                  <a:lnTo>
                    <a:pt x="4529" y="5189"/>
                  </a:lnTo>
                  <a:lnTo>
                    <a:pt x="4623" y="5378"/>
                  </a:lnTo>
                  <a:lnTo>
                    <a:pt x="4340" y="5472"/>
                  </a:lnTo>
                  <a:lnTo>
                    <a:pt x="3963" y="5755"/>
                  </a:lnTo>
                  <a:lnTo>
                    <a:pt x="3585" y="6132"/>
                  </a:lnTo>
                  <a:lnTo>
                    <a:pt x="3491" y="6321"/>
                  </a:lnTo>
                  <a:lnTo>
                    <a:pt x="3491" y="6510"/>
                  </a:lnTo>
                  <a:lnTo>
                    <a:pt x="3302" y="6415"/>
                  </a:lnTo>
                  <a:lnTo>
                    <a:pt x="3208" y="6321"/>
                  </a:lnTo>
                  <a:lnTo>
                    <a:pt x="3114" y="6415"/>
                  </a:lnTo>
                  <a:lnTo>
                    <a:pt x="3019" y="6604"/>
                  </a:lnTo>
                  <a:lnTo>
                    <a:pt x="3019" y="6793"/>
                  </a:lnTo>
                  <a:lnTo>
                    <a:pt x="3302" y="6981"/>
                  </a:lnTo>
                  <a:lnTo>
                    <a:pt x="3397" y="6981"/>
                  </a:lnTo>
                  <a:lnTo>
                    <a:pt x="3585" y="6887"/>
                  </a:lnTo>
                  <a:lnTo>
                    <a:pt x="3680" y="6604"/>
                  </a:lnTo>
                  <a:lnTo>
                    <a:pt x="3680" y="6227"/>
                  </a:lnTo>
                  <a:lnTo>
                    <a:pt x="3868" y="6415"/>
                  </a:lnTo>
                  <a:lnTo>
                    <a:pt x="4151" y="6604"/>
                  </a:lnTo>
                  <a:lnTo>
                    <a:pt x="4246" y="6510"/>
                  </a:lnTo>
                  <a:lnTo>
                    <a:pt x="4529" y="6227"/>
                  </a:lnTo>
                  <a:lnTo>
                    <a:pt x="4718" y="5849"/>
                  </a:lnTo>
                  <a:lnTo>
                    <a:pt x="4812" y="5566"/>
                  </a:lnTo>
                  <a:lnTo>
                    <a:pt x="5284" y="5661"/>
                  </a:lnTo>
                  <a:lnTo>
                    <a:pt x="5661" y="5849"/>
                  </a:lnTo>
                  <a:lnTo>
                    <a:pt x="5661" y="5661"/>
                  </a:lnTo>
                  <a:lnTo>
                    <a:pt x="5755" y="5566"/>
                  </a:lnTo>
                  <a:lnTo>
                    <a:pt x="5944" y="5283"/>
                  </a:lnTo>
                  <a:lnTo>
                    <a:pt x="5944" y="5095"/>
                  </a:lnTo>
                  <a:lnTo>
                    <a:pt x="5755" y="5000"/>
                  </a:lnTo>
                  <a:lnTo>
                    <a:pt x="6133" y="5000"/>
                  </a:lnTo>
                  <a:lnTo>
                    <a:pt x="6416" y="4906"/>
                  </a:lnTo>
                  <a:lnTo>
                    <a:pt x="6793" y="4529"/>
                  </a:lnTo>
                  <a:lnTo>
                    <a:pt x="6699" y="4529"/>
                  </a:lnTo>
                  <a:lnTo>
                    <a:pt x="6416" y="4434"/>
                  </a:lnTo>
                  <a:lnTo>
                    <a:pt x="6227" y="4434"/>
                  </a:lnTo>
                  <a:lnTo>
                    <a:pt x="6887" y="4340"/>
                  </a:lnTo>
                  <a:lnTo>
                    <a:pt x="7076" y="4246"/>
                  </a:lnTo>
                  <a:lnTo>
                    <a:pt x="6982" y="4246"/>
                  </a:lnTo>
                  <a:lnTo>
                    <a:pt x="6604" y="4151"/>
                  </a:lnTo>
                  <a:lnTo>
                    <a:pt x="6321" y="4151"/>
                  </a:lnTo>
                  <a:lnTo>
                    <a:pt x="6699" y="4057"/>
                  </a:lnTo>
                  <a:lnTo>
                    <a:pt x="6793" y="3963"/>
                  </a:lnTo>
                  <a:lnTo>
                    <a:pt x="5850" y="3963"/>
                  </a:lnTo>
                  <a:lnTo>
                    <a:pt x="5944" y="3868"/>
                  </a:lnTo>
                  <a:lnTo>
                    <a:pt x="5944" y="3774"/>
                  </a:lnTo>
                  <a:lnTo>
                    <a:pt x="6015" y="3703"/>
                  </a:lnTo>
                  <a:lnTo>
                    <a:pt x="6015" y="3703"/>
                  </a:lnTo>
                  <a:lnTo>
                    <a:pt x="5944" y="3680"/>
                  </a:lnTo>
                  <a:lnTo>
                    <a:pt x="5472" y="3680"/>
                  </a:lnTo>
                  <a:lnTo>
                    <a:pt x="5284" y="3585"/>
                  </a:lnTo>
                  <a:lnTo>
                    <a:pt x="5095" y="3397"/>
                  </a:lnTo>
                  <a:lnTo>
                    <a:pt x="5001" y="3019"/>
                  </a:lnTo>
                  <a:lnTo>
                    <a:pt x="5001" y="2736"/>
                  </a:lnTo>
                  <a:lnTo>
                    <a:pt x="4529" y="2642"/>
                  </a:lnTo>
                  <a:lnTo>
                    <a:pt x="3491" y="2264"/>
                  </a:lnTo>
                  <a:lnTo>
                    <a:pt x="2925" y="1981"/>
                  </a:lnTo>
                  <a:lnTo>
                    <a:pt x="2548" y="1698"/>
                  </a:lnTo>
                  <a:lnTo>
                    <a:pt x="2359" y="1415"/>
                  </a:lnTo>
                  <a:lnTo>
                    <a:pt x="2359" y="1321"/>
                  </a:lnTo>
                  <a:lnTo>
                    <a:pt x="2548" y="1132"/>
                  </a:lnTo>
                  <a:lnTo>
                    <a:pt x="2265" y="1321"/>
                  </a:lnTo>
                  <a:lnTo>
                    <a:pt x="2170" y="1321"/>
                  </a:lnTo>
                  <a:lnTo>
                    <a:pt x="2170" y="1227"/>
                  </a:lnTo>
                  <a:lnTo>
                    <a:pt x="2076" y="1321"/>
                  </a:lnTo>
                  <a:lnTo>
                    <a:pt x="2076" y="1227"/>
                  </a:lnTo>
                  <a:lnTo>
                    <a:pt x="1887" y="1510"/>
                  </a:lnTo>
                  <a:lnTo>
                    <a:pt x="1887" y="1321"/>
                  </a:lnTo>
                  <a:lnTo>
                    <a:pt x="1793" y="1132"/>
                  </a:lnTo>
                  <a:lnTo>
                    <a:pt x="1321" y="849"/>
                  </a:lnTo>
                  <a:lnTo>
                    <a:pt x="1133" y="661"/>
                  </a:lnTo>
                  <a:lnTo>
                    <a:pt x="944" y="472"/>
                  </a:lnTo>
                  <a:lnTo>
                    <a:pt x="850" y="283"/>
                  </a:lnTo>
                  <a:lnTo>
                    <a:pt x="850" y="0"/>
                  </a:lnTo>
                  <a:close/>
                  <a:moveTo>
                    <a:pt x="2642" y="6793"/>
                  </a:moveTo>
                  <a:lnTo>
                    <a:pt x="2642" y="6981"/>
                  </a:lnTo>
                  <a:lnTo>
                    <a:pt x="3019" y="7076"/>
                  </a:lnTo>
                  <a:lnTo>
                    <a:pt x="2736" y="6887"/>
                  </a:lnTo>
                  <a:lnTo>
                    <a:pt x="2642" y="6793"/>
                  </a:lnTo>
                  <a:close/>
                  <a:moveTo>
                    <a:pt x="3019" y="6793"/>
                  </a:moveTo>
                  <a:lnTo>
                    <a:pt x="3019" y="7076"/>
                  </a:lnTo>
                  <a:lnTo>
                    <a:pt x="3114" y="7076"/>
                  </a:lnTo>
                  <a:lnTo>
                    <a:pt x="3019" y="6793"/>
                  </a:lnTo>
                  <a:close/>
                </a:path>
              </a:pathLst>
            </a:custGeom>
            <a:grpFill/>
            <a:ln>
              <a:noFill/>
            </a:ln>
          </p:spPr>
          <p:txBody>
            <a:bodyPr lIns="91425" tIns="91425" rIns="91425" bIns="91425" anchor="ctr" anchorCtr="0">
              <a:noAutofit/>
            </a:bodyPr>
            <a:lstStyle/>
            <a:p>
              <a:pPr lvl="0">
                <a:spcBef>
                  <a:spcPts val="0"/>
                </a:spcBef>
                <a:buNone/>
              </a:pPr>
              <a:endParaRPr/>
            </a:p>
          </p:txBody>
        </p:sp>
      </p:grpSp>
      <p:sp>
        <p:nvSpPr>
          <p:cNvPr id="12" name="Metin kutusu 11">
            <a:extLst>
              <a:ext uri="{FF2B5EF4-FFF2-40B4-BE49-F238E27FC236}">
                <a16:creationId xmlns:a16="http://schemas.microsoft.com/office/drawing/2014/main" id="{75643F2B-F555-4283-BF50-2A1577B228E1}"/>
              </a:ext>
            </a:extLst>
          </p:cNvPr>
          <p:cNvSpPr txBox="1"/>
          <p:nvPr/>
        </p:nvSpPr>
        <p:spPr>
          <a:xfrm>
            <a:off x="7208196" y="389106"/>
            <a:ext cx="3161489" cy="1200329"/>
          </a:xfrm>
          <a:prstGeom prst="rect">
            <a:avLst/>
          </a:prstGeom>
          <a:noFill/>
        </p:spPr>
        <p:txBody>
          <a:bodyPr wrap="square" rtlCol="0">
            <a:spAutoFit/>
          </a:bodyPr>
          <a:lstStyle/>
          <a:p>
            <a:pPr algn="just"/>
            <a:r>
              <a:rPr lang="tr-TR" dirty="0">
                <a:latin typeface="Times New Roman" panose="02020603050405020304" pitchFamily="18" charset="0"/>
                <a:cs typeface="Times New Roman" panose="02020603050405020304" pitchFamily="18" charset="0"/>
              </a:rPr>
              <a:t>Size tanımlanan öğrenci e-posta adresi ile kütüphane sayfasından kitap tarama ve ödünç alma işlemlerini yapabilirsiniz</a:t>
            </a:r>
          </a:p>
        </p:txBody>
      </p:sp>
      <p:sp>
        <p:nvSpPr>
          <p:cNvPr id="13" name="Metin kutusu 12">
            <a:extLst>
              <a:ext uri="{FF2B5EF4-FFF2-40B4-BE49-F238E27FC236}">
                <a16:creationId xmlns:a16="http://schemas.microsoft.com/office/drawing/2014/main" id="{437B5508-6F83-4952-834D-5EC522136AF6}"/>
              </a:ext>
            </a:extLst>
          </p:cNvPr>
          <p:cNvSpPr txBox="1"/>
          <p:nvPr/>
        </p:nvSpPr>
        <p:spPr>
          <a:xfrm>
            <a:off x="214009" y="116732"/>
            <a:ext cx="3550595" cy="1200329"/>
          </a:xfrm>
          <a:prstGeom prst="rect">
            <a:avLst/>
          </a:prstGeom>
          <a:noFill/>
        </p:spPr>
        <p:txBody>
          <a:bodyPr wrap="square" rtlCol="0">
            <a:spAutoFit/>
          </a:bodyPr>
          <a:lstStyle/>
          <a:p>
            <a:pPr algn="just"/>
            <a:r>
              <a:rPr lang="tr-TR" u="sng" dirty="0">
                <a:latin typeface="Times New Roman" panose="02020603050405020304" pitchFamily="18" charset="0"/>
                <a:cs typeface="Times New Roman" panose="02020603050405020304" pitchFamily="18" charset="0"/>
              </a:rPr>
              <a:t>bys.ibu.edu.tr </a:t>
            </a:r>
            <a:r>
              <a:rPr lang="tr-TR" dirty="0">
                <a:latin typeface="Times New Roman" panose="02020603050405020304" pitchFamily="18" charset="0"/>
                <a:cs typeface="Times New Roman" panose="02020603050405020304" pitchFamily="18" charset="0"/>
              </a:rPr>
              <a:t>adresinden veya buradan ders seçme, not görüntüleme </a:t>
            </a:r>
            <a:r>
              <a:rPr lang="tr-TR" dirty="0" err="1">
                <a:latin typeface="Times New Roman" panose="02020603050405020304" pitchFamily="18" charset="0"/>
                <a:cs typeface="Times New Roman" panose="02020603050405020304" pitchFamily="18" charset="0"/>
              </a:rPr>
              <a:t>vb</a:t>
            </a:r>
            <a:r>
              <a:rPr lang="tr-TR" dirty="0">
                <a:latin typeface="Times New Roman" panose="02020603050405020304" pitchFamily="18" charset="0"/>
                <a:cs typeface="Times New Roman" panose="02020603050405020304" pitchFamily="18" charset="0"/>
              </a:rPr>
              <a:t> gibi işlemlerinizi yapabilirsiniz.</a:t>
            </a:r>
          </a:p>
        </p:txBody>
      </p:sp>
      <p:sp>
        <p:nvSpPr>
          <p:cNvPr id="14" name="Shape 399">
            <a:extLst>
              <a:ext uri="{FF2B5EF4-FFF2-40B4-BE49-F238E27FC236}">
                <a16:creationId xmlns:a16="http://schemas.microsoft.com/office/drawing/2014/main" id="{B1D4A6EE-E3A2-4FA1-8142-B9543E7906F9}"/>
              </a:ext>
            </a:extLst>
          </p:cNvPr>
          <p:cNvSpPr/>
          <p:nvPr/>
        </p:nvSpPr>
        <p:spPr>
          <a:xfrm flipV="1">
            <a:off x="4230091" y="2489299"/>
            <a:ext cx="3731817" cy="3303951"/>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5" name="Shape 399">
            <a:extLst>
              <a:ext uri="{FF2B5EF4-FFF2-40B4-BE49-F238E27FC236}">
                <a16:creationId xmlns:a16="http://schemas.microsoft.com/office/drawing/2014/main" id="{A9A161EE-8131-42C6-B8B3-598AB20C6F0E}"/>
              </a:ext>
            </a:extLst>
          </p:cNvPr>
          <p:cNvSpPr/>
          <p:nvPr/>
        </p:nvSpPr>
        <p:spPr>
          <a:xfrm flipV="1">
            <a:off x="7961908" y="2576848"/>
            <a:ext cx="3731817" cy="3303951"/>
          </a:xfrm>
          <a:custGeom>
            <a:avLst/>
            <a:gdLst/>
            <a:ahLst/>
            <a:cxnLst/>
            <a:rect l="0" t="0" r="0" b="0"/>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accent2"/>
          </a:solidFill>
          <a:ln>
            <a:noFill/>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6338972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743B3D-2734-CCC2-6F92-79F78DE405BF}"/>
              </a:ext>
            </a:extLst>
          </p:cNvPr>
          <p:cNvSpPr>
            <a:spLocks noGrp="1"/>
          </p:cNvSpPr>
          <p:nvPr>
            <p:ph type="title"/>
          </p:nvPr>
        </p:nvSpPr>
        <p:spPr/>
        <p:txBody>
          <a:bodyPr/>
          <a:lstStyle/>
          <a:p>
            <a:r>
              <a:rPr lang="tr-TR" b="1" dirty="0" err="1">
                <a:latin typeface="Times New Roman" panose="02020603050405020304" pitchFamily="18" charset="0"/>
                <a:cs typeface="Times New Roman" panose="02020603050405020304" pitchFamily="18" charset="0"/>
              </a:rPr>
              <a:t>Instagram</a:t>
            </a:r>
            <a:r>
              <a:rPr lang="tr-TR" dirty="0">
                <a:latin typeface="Times New Roman" panose="02020603050405020304" pitchFamily="18" charset="0"/>
                <a:cs typeface="Times New Roman" panose="02020603050405020304" pitchFamily="18" charset="0"/>
              </a:rPr>
              <a:t> </a:t>
            </a:r>
          </a:p>
        </p:txBody>
      </p:sp>
      <p:pic>
        <p:nvPicPr>
          <p:cNvPr id="4" name="İçerik Yer Tutucusu 3">
            <a:extLst>
              <a:ext uri="{FF2B5EF4-FFF2-40B4-BE49-F238E27FC236}">
                <a16:creationId xmlns:a16="http://schemas.microsoft.com/office/drawing/2014/main" id="{11D3467E-1FF8-7527-9AA9-31301B60A82A}"/>
              </a:ext>
            </a:extLst>
          </p:cNvPr>
          <p:cNvPicPr>
            <a:picLocks noGrp="1" noChangeAspect="1"/>
          </p:cNvPicPr>
          <p:nvPr>
            <p:ph idx="1"/>
          </p:nvPr>
        </p:nvPicPr>
        <p:blipFill>
          <a:blip r:embed="rId2"/>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7174923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B31F878-539C-7137-B731-64742B6E06CA}"/>
              </a:ext>
            </a:extLst>
          </p:cNvPr>
          <p:cNvSpPr>
            <a:spLocks noGrp="1"/>
          </p:cNvSpPr>
          <p:nvPr>
            <p:ph type="title"/>
          </p:nvPr>
        </p:nvSpPr>
        <p:spPr/>
        <p:txBody>
          <a:bodyPr/>
          <a:lstStyle/>
          <a:p>
            <a:r>
              <a:rPr lang="tr-TR" b="1" dirty="0" err="1">
                <a:latin typeface="Times New Roman" panose="02020603050405020304" pitchFamily="18" charset="0"/>
                <a:cs typeface="Times New Roman" panose="02020603050405020304" pitchFamily="18" charset="0"/>
              </a:rPr>
              <a:t>Twitter</a:t>
            </a:r>
            <a:endParaRPr lang="tr-TR" b="1" dirty="0">
              <a:latin typeface="Times New Roman" panose="02020603050405020304" pitchFamily="18" charset="0"/>
              <a:cs typeface="Times New Roman" panose="02020603050405020304" pitchFamily="18" charset="0"/>
            </a:endParaRPr>
          </a:p>
        </p:txBody>
      </p:sp>
      <p:pic>
        <p:nvPicPr>
          <p:cNvPr id="4" name="İçerik Yer Tutucusu 3">
            <a:extLst>
              <a:ext uri="{FF2B5EF4-FFF2-40B4-BE49-F238E27FC236}">
                <a16:creationId xmlns:a16="http://schemas.microsoft.com/office/drawing/2014/main" id="{75899BF7-B5B2-00F3-3C21-DC67F2890B54}"/>
              </a:ext>
            </a:extLst>
          </p:cNvPr>
          <p:cNvPicPr>
            <a:picLocks noGrp="1" noChangeAspect="1"/>
          </p:cNvPicPr>
          <p:nvPr>
            <p:ph idx="1"/>
          </p:nvPr>
        </p:nvPicPr>
        <p:blipFill>
          <a:blip r:embed="rId2"/>
          <a:stretch>
            <a:fillRect/>
          </a:stretch>
        </p:blipFill>
        <p:spPr>
          <a:xfrm>
            <a:off x="3920331" y="1825625"/>
            <a:ext cx="4351338" cy="4351338"/>
          </a:xfrm>
          <a:prstGeom prst="rect">
            <a:avLst/>
          </a:prstGeom>
        </p:spPr>
      </p:pic>
    </p:spTree>
    <p:extLst>
      <p:ext uri="{BB962C8B-B14F-4D97-AF65-F5344CB8AC3E}">
        <p14:creationId xmlns:p14="http://schemas.microsoft.com/office/powerpoint/2010/main" val="1790127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2FEACB-39F1-7159-E704-B072E00B5397}"/>
              </a:ext>
            </a:extLst>
          </p:cNvPr>
          <p:cNvSpPr>
            <a:spLocks noGrp="1"/>
          </p:cNvSpPr>
          <p:nvPr>
            <p:ph type="title"/>
          </p:nvPr>
        </p:nvSpPr>
        <p:spPr>
          <a:xfrm>
            <a:off x="9287979" y="617740"/>
            <a:ext cx="2306412" cy="1146037"/>
          </a:xfrm>
        </p:spPr>
        <p:txBody>
          <a:bodyPr anchor="b">
            <a:normAutofit/>
          </a:bodyPr>
          <a:lstStyle/>
          <a:p>
            <a:r>
              <a:rPr lang="tr-TR" sz="3200" b="1" dirty="0">
                <a:latin typeface="Times New Roman" panose="02020603050405020304" pitchFamily="18" charset="0"/>
                <a:cs typeface="Times New Roman" panose="02020603050405020304" pitchFamily="18" charset="0"/>
              </a:rPr>
              <a:t>Tarihçe</a:t>
            </a:r>
          </a:p>
        </p:txBody>
      </p:sp>
      <p:grpSp>
        <p:nvGrpSpPr>
          <p:cNvPr id="23" name="Group 22">
            <a:extLst>
              <a:ext uri="{FF2B5EF4-FFF2-40B4-BE49-F238E27FC236}">
                <a16:creationId xmlns:a16="http://schemas.microsoft.com/office/drawing/2014/main" id="{AEF65689-55A4-1A17-9396-9760BDCFF4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81" y="0"/>
            <a:ext cx="123362" cy="6858000"/>
            <a:chOff x="12068638" y="0"/>
            <a:chExt cx="123362" cy="6858000"/>
          </a:xfrm>
        </p:grpSpPr>
        <p:sp>
          <p:nvSpPr>
            <p:cNvPr id="24" name="Rectangle 23">
              <a:extLst>
                <a:ext uri="{FF2B5EF4-FFF2-40B4-BE49-F238E27FC236}">
                  <a16:creationId xmlns:a16="http://schemas.microsoft.com/office/drawing/2014/main" id="{31CBC69B-172A-330B-94CA-F9651D6D9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634201E-0AB3-F791-0BCB-A522009F94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Resim 8" descr="metin, iç mekan, farklı içeren bir resim&#10;&#10;Açıklama otomatik olarak oluşturuldu">
            <a:extLst>
              <a:ext uri="{FF2B5EF4-FFF2-40B4-BE49-F238E27FC236}">
                <a16:creationId xmlns:a16="http://schemas.microsoft.com/office/drawing/2014/main" id="{FCA68E05-2CA4-EE34-1E03-35757923351C}"/>
              </a:ext>
            </a:extLst>
          </p:cNvPr>
          <p:cNvPicPr>
            <a:picLocks noChangeAspect="1"/>
          </p:cNvPicPr>
          <p:nvPr/>
        </p:nvPicPr>
        <p:blipFill rotWithShape="1">
          <a:blip r:embed="rId2">
            <a:extLst>
              <a:ext uri="{28A0092B-C50C-407E-A947-70E740481C1C}">
                <a14:useLocalDpi xmlns:a14="http://schemas.microsoft.com/office/drawing/2010/main" val="0"/>
              </a:ext>
            </a:extLst>
          </a:blip>
          <a:srcRect l="8519" t="65714" r="36455" b="5324"/>
          <a:stretch/>
        </p:blipFill>
        <p:spPr>
          <a:xfrm>
            <a:off x="197459" y="383999"/>
            <a:ext cx="3932239" cy="2759556"/>
          </a:xfrm>
          <a:prstGeom prst="rect">
            <a:avLst/>
          </a:prstGeom>
        </p:spPr>
      </p:pic>
      <p:pic>
        <p:nvPicPr>
          <p:cNvPr id="11" name="Resim 10" descr="metin, galeri, sahne, oda içeren bir resim&#10;&#10;Açıklama otomatik olarak oluşturuldu">
            <a:extLst>
              <a:ext uri="{FF2B5EF4-FFF2-40B4-BE49-F238E27FC236}">
                <a16:creationId xmlns:a16="http://schemas.microsoft.com/office/drawing/2014/main" id="{5768F2E5-B1C3-8022-7116-19166CA167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27" t="53334" r="16599" b="7682"/>
          <a:stretch/>
        </p:blipFill>
        <p:spPr>
          <a:xfrm>
            <a:off x="4211618" y="383998"/>
            <a:ext cx="3932603" cy="2759557"/>
          </a:xfrm>
          <a:prstGeom prst="rect">
            <a:avLst/>
          </a:prstGeom>
        </p:spPr>
      </p:pic>
      <p:pic>
        <p:nvPicPr>
          <p:cNvPr id="7" name="Resim 6" descr="metin, kişi, poz, duvar içeren bir resim&#10;&#10;Açıklama otomatik olarak oluşturuldu">
            <a:extLst>
              <a:ext uri="{FF2B5EF4-FFF2-40B4-BE49-F238E27FC236}">
                <a16:creationId xmlns:a16="http://schemas.microsoft.com/office/drawing/2014/main" id="{C3D5A373-F3A5-12F4-F615-83D1492D9D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026" y="3527553"/>
            <a:ext cx="3621881" cy="2716411"/>
          </a:xfrm>
          <a:prstGeom prst="rect">
            <a:avLst/>
          </a:prstGeom>
        </p:spPr>
      </p:pic>
      <p:pic>
        <p:nvPicPr>
          <p:cNvPr id="5" name="Resim 4" descr="iç mekan, kişi, poz içeren bir resim&#10;&#10;Açıklama otomatik olarak oluşturuldu">
            <a:extLst>
              <a:ext uri="{FF2B5EF4-FFF2-40B4-BE49-F238E27FC236}">
                <a16:creationId xmlns:a16="http://schemas.microsoft.com/office/drawing/2014/main" id="{8E4649AB-0130-C1CE-FFD9-3EA2CB133B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8313" y="3527553"/>
            <a:ext cx="3621881" cy="2716411"/>
          </a:xfrm>
          <a:prstGeom prst="rect">
            <a:avLst/>
          </a:prstGeom>
        </p:spPr>
      </p:pic>
      <p:sp>
        <p:nvSpPr>
          <p:cNvPr id="3" name="İçerik Yer Tutucusu 2">
            <a:extLst>
              <a:ext uri="{FF2B5EF4-FFF2-40B4-BE49-F238E27FC236}">
                <a16:creationId xmlns:a16="http://schemas.microsoft.com/office/drawing/2014/main" id="{066304BE-E753-2E6A-C65D-F144DEDE03F2}"/>
              </a:ext>
            </a:extLst>
          </p:cNvPr>
          <p:cNvSpPr>
            <a:spLocks noGrp="1"/>
          </p:cNvSpPr>
          <p:nvPr>
            <p:ph idx="1"/>
          </p:nvPr>
        </p:nvSpPr>
        <p:spPr>
          <a:xfrm>
            <a:off x="8061937" y="1890792"/>
            <a:ext cx="4114800" cy="3647306"/>
          </a:xfrm>
        </p:spPr>
        <p:txBody>
          <a:bodyPr anchor="t">
            <a:normAutofit/>
          </a:bodyPr>
          <a:lstStyle/>
          <a:p>
            <a:pPr marL="0" indent="0" algn="ctr">
              <a:buNone/>
            </a:pPr>
            <a:r>
              <a:rPr lang="tr-TR" sz="2000" b="0" i="0" dirty="0">
                <a:effectLst/>
                <a:latin typeface="Times New Roman" panose="02020603050405020304" pitchFamily="18" charset="0"/>
                <a:cs typeface="Times New Roman" panose="02020603050405020304" pitchFamily="18" charset="0"/>
              </a:rPr>
              <a:t> 19 Ocak 1995 yılı, 12 </a:t>
            </a:r>
            <a:r>
              <a:rPr lang="tr-TR" sz="2000" b="0" i="0" dirty="0" err="1">
                <a:effectLst/>
                <a:latin typeface="Times New Roman" panose="02020603050405020304" pitchFamily="18" charset="0"/>
                <a:cs typeface="Times New Roman" panose="02020603050405020304" pitchFamily="18" charset="0"/>
              </a:rPr>
              <a:t>no’lu</a:t>
            </a:r>
            <a:r>
              <a:rPr lang="tr-TR" sz="2000" b="0" i="0" dirty="0">
                <a:effectLst/>
                <a:latin typeface="Times New Roman" panose="02020603050405020304" pitchFamily="18" charset="0"/>
                <a:cs typeface="Times New Roman" panose="02020603050405020304" pitchFamily="18" charset="0"/>
              </a:rPr>
              <a:t> senato kararı ile Kemal Demir Fizik Tedavi ve Rehabilitasyon Yüksekokulu olarak kurulmuştur.  1996-1997 döneminde 26 öğrenci ile eğitim öğretime başlamış ve ilk mezunlarını 2000 yılında vermiştir. </a:t>
            </a:r>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99333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FE45FE-C331-56DB-E135-B8A999B48990}"/>
              </a:ext>
            </a:extLst>
          </p:cNvPr>
          <p:cNvSpPr>
            <a:spLocks noGrp="1"/>
          </p:cNvSpPr>
          <p:nvPr>
            <p:ph type="title"/>
          </p:nvPr>
        </p:nvSpPr>
        <p:spPr>
          <a:xfrm>
            <a:off x="2183040" y="146957"/>
            <a:ext cx="6168082" cy="1814286"/>
          </a:xfrm>
        </p:spPr>
        <p:txBody>
          <a:bodyPr>
            <a:normAutofit fontScale="90000"/>
          </a:bodyPr>
          <a:lstStyle/>
          <a:p>
            <a:pPr algn="ctr"/>
            <a:r>
              <a:rPr lang="tr-TR" b="1" dirty="0">
                <a:solidFill>
                  <a:srgbClr val="002060"/>
                </a:solidFill>
                <a:latin typeface="Times New Roman" panose="02020603050405020304" pitchFamily="18" charset="0"/>
                <a:cs typeface="Times New Roman" panose="02020603050405020304" pitchFamily="18" charset="0"/>
              </a:rPr>
              <a:t>BAİBÜ </a:t>
            </a:r>
            <a:br>
              <a:rPr lang="tr-TR" b="1" dirty="0">
                <a:solidFill>
                  <a:srgbClr val="002060"/>
                </a:solidFill>
                <a:latin typeface="Times New Roman" panose="02020603050405020304" pitchFamily="18" charset="0"/>
                <a:cs typeface="Times New Roman" panose="02020603050405020304" pitchFamily="18" charset="0"/>
              </a:rPr>
            </a:br>
            <a:r>
              <a:rPr lang="tr-TR" b="1" dirty="0">
                <a:solidFill>
                  <a:srgbClr val="002060"/>
                </a:solidFill>
                <a:latin typeface="Times New Roman" panose="02020603050405020304" pitchFamily="18" charset="0"/>
                <a:cs typeface="Times New Roman" panose="02020603050405020304" pitchFamily="18" charset="0"/>
              </a:rPr>
              <a:t>Fizik Tedavi ve Rehabilitasyon Topluluğu</a:t>
            </a:r>
          </a:p>
        </p:txBody>
      </p:sp>
      <p:pic>
        <p:nvPicPr>
          <p:cNvPr id="5" name="İçerik Yer Tutucusu 4">
            <a:extLst>
              <a:ext uri="{FF2B5EF4-FFF2-40B4-BE49-F238E27FC236}">
                <a16:creationId xmlns:a16="http://schemas.microsoft.com/office/drawing/2014/main" id="{BD9E9302-9158-E04B-324F-36D5E92D60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2374900" cy="2108200"/>
          </a:xfrm>
        </p:spPr>
      </p:pic>
      <p:sp>
        <p:nvSpPr>
          <p:cNvPr id="7" name="Metin kutusu 6">
            <a:extLst>
              <a:ext uri="{FF2B5EF4-FFF2-40B4-BE49-F238E27FC236}">
                <a16:creationId xmlns:a16="http://schemas.microsoft.com/office/drawing/2014/main" id="{85F5840B-0708-5EDF-C32E-7AE7E2C477A3}"/>
              </a:ext>
            </a:extLst>
          </p:cNvPr>
          <p:cNvSpPr txBox="1"/>
          <p:nvPr/>
        </p:nvSpPr>
        <p:spPr>
          <a:xfrm>
            <a:off x="3807278" y="3003106"/>
            <a:ext cx="4198675" cy="2795958"/>
          </a:xfrm>
          <a:prstGeom prst="rect">
            <a:avLst/>
          </a:prstGeom>
          <a:noFill/>
        </p:spPr>
        <p:txBody>
          <a:bodyPr wrap="square" rtlCol="0">
            <a:spAutoFit/>
          </a:bodyPr>
          <a:lstStyle/>
          <a:p>
            <a:pPr algn="ctr">
              <a:lnSpc>
                <a:spcPct val="150000"/>
              </a:lnSpc>
            </a:pPr>
            <a:r>
              <a:rPr lang="tr-TR" sz="2400" b="1" dirty="0">
                <a:solidFill>
                  <a:srgbClr val="002060"/>
                </a:solidFill>
                <a:latin typeface="Times New Roman" panose="02020603050405020304" pitchFamily="18" charset="0"/>
                <a:cs typeface="Times New Roman" panose="02020603050405020304" pitchFamily="18" charset="0"/>
              </a:rPr>
              <a:t>Topluluk Başkanı</a:t>
            </a:r>
          </a:p>
          <a:p>
            <a:pPr algn="ctr">
              <a:lnSpc>
                <a:spcPct val="150000"/>
              </a:lnSpc>
            </a:pPr>
            <a:r>
              <a:rPr lang="tr-TR" sz="2400" b="0" i="0" dirty="0">
                <a:solidFill>
                  <a:srgbClr val="002060"/>
                </a:solidFill>
                <a:effectLst/>
                <a:latin typeface="Times New Roman" panose="02020603050405020304" pitchFamily="18" charset="0"/>
                <a:cs typeface="Times New Roman" panose="02020603050405020304" pitchFamily="18" charset="0"/>
              </a:rPr>
              <a:t>Yaren HİMMET</a:t>
            </a:r>
            <a:endParaRPr lang="tr-TR" sz="2400" dirty="0">
              <a:solidFill>
                <a:srgbClr val="002060"/>
              </a:solidFill>
              <a:latin typeface="Times New Roman" panose="02020603050405020304" pitchFamily="18" charset="0"/>
              <a:cs typeface="Times New Roman" panose="02020603050405020304" pitchFamily="18" charset="0"/>
            </a:endParaRPr>
          </a:p>
          <a:p>
            <a:pPr algn="ctr">
              <a:lnSpc>
                <a:spcPct val="150000"/>
              </a:lnSpc>
            </a:pPr>
            <a:r>
              <a:rPr lang="tr-TR" sz="2400" b="1" dirty="0">
                <a:solidFill>
                  <a:srgbClr val="002060"/>
                </a:solidFill>
                <a:latin typeface="Times New Roman" panose="02020603050405020304" pitchFamily="18" charset="0"/>
                <a:cs typeface="Times New Roman" panose="02020603050405020304" pitchFamily="18" charset="0"/>
              </a:rPr>
              <a:t>Topluluk Akademik Danışmanı</a:t>
            </a:r>
          </a:p>
          <a:p>
            <a:pPr algn="ctr">
              <a:lnSpc>
                <a:spcPct val="150000"/>
              </a:lnSpc>
            </a:pPr>
            <a:r>
              <a:rPr lang="tr-TR" sz="2400" dirty="0" err="1">
                <a:solidFill>
                  <a:srgbClr val="002060"/>
                </a:solidFill>
                <a:latin typeface="Times New Roman" panose="02020603050405020304" pitchFamily="18" charset="0"/>
                <a:cs typeface="Times New Roman" panose="02020603050405020304" pitchFamily="18" charset="0"/>
              </a:rPr>
              <a:t>Prof.Dr</a:t>
            </a:r>
            <a:r>
              <a:rPr lang="tr-TR" sz="2400" dirty="0">
                <a:solidFill>
                  <a:srgbClr val="002060"/>
                </a:solidFill>
                <a:latin typeface="Times New Roman" panose="02020603050405020304" pitchFamily="18" charset="0"/>
                <a:cs typeface="Times New Roman" panose="02020603050405020304" pitchFamily="18" charset="0"/>
              </a:rPr>
              <a:t>. Nuriye ÖZENGİN</a:t>
            </a:r>
            <a:endParaRPr lang="tr-TR" sz="2400" i="0" dirty="0">
              <a:solidFill>
                <a:srgbClr val="002060"/>
              </a:solidFill>
              <a:effectLst/>
              <a:latin typeface="Times New Roman" panose="020206030504050203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B078D28C-90C2-5AB5-F3EA-B94BD047F6AD}"/>
              </a:ext>
            </a:extLst>
          </p:cNvPr>
          <p:cNvPicPr>
            <a:picLocks noChangeAspect="1"/>
          </p:cNvPicPr>
          <p:nvPr/>
        </p:nvPicPr>
        <p:blipFill rotWithShape="1">
          <a:blip r:embed="rId3">
            <a:extLst>
              <a:ext uri="{28A0092B-C50C-407E-A947-70E740481C1C}">
                <a14:useLocalDpi xmlns:a14="http://schemas.microsoft.com/office/drawing/2010/main" val="0"/>
              </a:ext>
            </a:extLst>
          </a:blip>
          <a:srcRect t="11558" b="9956"/>
          <a:stretch/>
        </p:blipFill>
        <p:spPr>
          <a:xfrm>
            <a:off x="8159262" y="-3812"/>
            <a:ext cx="4032738" cy="6866786"/>
          </a:xfrm>
          <a:prstGeom prst="rect">
            <a:avLst/>
          </a:prstGeom>
        </p:spPr>
      </p:pic>
      <p:sp>
        <p:nvSpPr>
          <p:cNvPr id="10" name="Metin kutusu 9">
            <a:extLst>
              <a:ext uri="{FF2B5EF4-FFF2-40B4-BE49-F238E27FC236}">
                <a16:creationId xmlns:a16="http://schemas.microsoft.com/office/drawing/2014/main" id="{A0DB233D-73CF-022B-FD39-A44B0A4989E3}"/>
              </a:ext>
            </a:extLst>
          </p:cNvPr>
          <p:cNvSpPr txBox="1"/>
          <p:nvPr/>
        </p:nvSpPr>
        <p:spPr>
          <a:xfrm>
            <a:off x="3987800" y="2251342"/>
            <a:ext cx="3124200" cy="461665"/>
          </a:xfrm>
          <a:prstGeom prst="rect">
            <a:avLst/>
          </a:prstGeom>
          <a:noFill/>
        </p:spPr>
        <p:txBody>
          <a:bodyPr wrap="square" rtlCol="0">
            <a:spAutoFit/>
          </a:bodyPr>
          <a:lstStyle/>
          <a:p>
            <a:r>
              <a:rPr lang="tr-TR" sz="2400" b="1" dirty="0">
                <a:solidFill>
                  <a:srgbClr val="7030A0"/>
                </a:solidFill>
                <a:latin typeface="Times New Roman" panose="02020603050405020304" pitchFamily="18" charset="0"/>
                <a:cs typeface="Times New Roman" panose="02020603050405020304" pitchFamily="18" charset="0"/>
              </a:rPr>
              <a:t>Kuruluş tarihi: 1998  </a:t>
            </a:r>
          </a:p>
        </p:txBody>
      </p:sp>
      <p:pic>
        <p:nvPicPr>
          <p:cNvPr id="4" name="Resim 3" descr="metin, kişi, ağaç, açık hava içeren bir resim&#10;&#10;Açıklama otomatik olarak oluşturuldu">
            <a:extLst>
              <a:ext uri="{FF2B5EF4-FFF2-40B4-BE49-F238E27FC236}">
                <a16:creationId xmlns:a16="http://schemas.microsoft.com/office/drawing/2014/main" id="{ADD2ED6D-1A37-194F-4A5A-E965533854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05" y="3019461"/>
            <a:ext cx="3824316" cy="2868237"/>
          </a:xfrm>
          <a:prstGeom prst="rect">
            <a:avLst/>
          </a:prstGeom>
        </p:spPr>
      </p:pic>
    </p:spTree>
    <p:extLst>
      <p:ext uri="{BB962C8B-B14F-4D97-AF65-F5344CB8AC3E}">
        <p14:creationId xmlns:p14="http://schemas.microsoft.com/office/powerpoint/2010/main" val="9587315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5E3F756-B7B5-FB8D-5900-9FD2CD5383B5}"/>
              </a:ext>
            </a:extLst>
          </p:cNvPr>
          <p:cNvSpPr>
            <a:spLocks noGrp="1"/>
          </p:cNvSpPr>
          <p:nvPr>
            <p:ph type="title"/>
          </p:nvPr>
        </p:nvSpPr>
        <p:spPr>
          <a:xfrm>
            <a:off x="651741" y="620392"/>
            <a:ext cx="3969246" cy="5504688"/>
          </a:xfrm>
        </p:spPr>
        <p:txBody>
          <a:bodyPr>
            <a:normAutofit/>
          </a:bodyPr>
          <a:lstStyle/>
          <a:p>
            <a:r>
              <a:rPr lang="tr-TR" sz="5100" b="1" dirty="0">
                <a:solidFill>
                  <a:srgbClr val="002060"/>
                </a:solidFill>
                <a:latin typeface="Times New Roman" panose="02020603050405020304" pitchFamily="18" charset="0"/>
                <a:cs typeface="Times New Roman" panose="02020603050405020304" pitchFamily="18" charset="0"/>
              </a:rPr>
              <a:t>İzzet Baysal’dan On Altın Öğüt</a:t>
            </a:r>
          </a:p>
        </p:txBody>
      </p:sp>
      <p:graphicFrame>
        <p:nvGraphicFramePr>
          <p:cNvPr id="5" name="İçerik Yer Tutucusu 2">
            <a:extLst>
              <a:ext uri="{FF2B5EF4-FFF2-40B4-BE49-F238E27FC236}">
                <a16:creationId xmlns:a16="http://schemas.microsoft.com/office/drawing/2014/main" id="{F956A187-58FC-8DE5-214A-29DEB1A9A4F5}"/>
              </a:ext>
            </a:extLst>
          </p:cNvPr>
          <p:cNvGraphicFramePr>
            <a:graphicFrameLocks noGrp="1"/>
          </p:cNvGraphicFramePr>
          <p:nvPr>
            <p:ph idx="1"/>
            <p:extLst>
              <p:ext uri="{D42A27DB-BD31-4B8C-83A1-F6EECF244321}">
                <p14:modId xmlns:p14="http://schemas.microsoft.com/office/powerpoint/2010/main" val="2586135333"/>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24322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8392939-DDF2-64B2-703B-397DCD66C28B}"/>
              </a:ext>
            </a:extLst>
          </p:cNvPr>
          <p:cNvSpPr>
            <a:spLocks noGrp="1"/>
          </p:cNvSpPr>
          <p:nvPr>
            <p:ph idx="1"/>
          </p:nvPr>
        </p:nvSpPr>
        <p:spPr/>
        <p:txBody>
          <a:bodyPr/>
          <a:lstStyle/>
          <a:p>
            <a:pPr marL="0" indent="0" algn="ctr">
              <a:buNone/>
            </a:pPr>
            <a:endParaRPr lang="tr-TR" b="1" dirty="0">
              <a:solidFill>
                <a:srgbClr val="7030A0"/>
              </a:solidFill>
              <a:latin typeface="Times New Roman" panose="02020603050405020304" pitchFamily="18" charset="0"/>
              <a:cs typeface="Times New Roman" panose="02020603050405020304" pitchFamily="18" charset="0"/>
            </a:endParaRPr>
          </a:p>
          <a:p>
            <a:pPr marL="0" indent="0" algn="ctr">
              <a:buNone/>
            </a:pPr>
            <a:r>
              <a:rPr lang="tr-TR" b="1" dirty="0">
                <a:solidFill>
                  <a:srgbClr val="7030A0"/>
                </a:solidFill>
                <a:latin typeface="Times New Roman" panose="02020603050405020304" pitchFamily="18" charset="0"/>
                <a:cs typeface="Times New Roman" panose="02020603050405020304" pitchFamily="18" charset="0"/>
              </a:rPr>
              <a:t>YENİ EĞİTİM ÖĞRETİM YILINDA </a:t>
            </a:r>
          </a:p>
          <a:p>
            <a:pPr marL="0" indent="0" algn="ctr">
              <a:buNone/>
            </a:pPr>
            <a:r>
              <a:rPr lang="tr-TR" b="1" dirty="0">
                <a:solidFill>
                  <a:srgbClr val="7030A0"/>
                </a:solidFill>
                <a:latin typeface="Times New Roman" panose="02020603050405020304" pitchFamily="18" charset="0"/>
                <a:cs typeface="Times New Roman" panose="02020603050405020304" pitchFamily="18" charset="0"/>
              </a:rPr>
              <a:t>TÜM ÖĞRENCİLERİMİZE BAŞARILAR DİLERİZ.  </a:t>
            </a:r>
          </a:p>
          <a:p>
            <a:pPr marL="0" indent="0" algn="ctr">
              <a:buNone/>
            </a:pPr>
            <a:endParaRPr lang="tr-TR" b="1" dirty="0">
              <a:solidFill>
                <a:srgbClr val="7030A0"/>
              </a:solidFill>
              <a:latin typeface="Times New Roman" panose="02020603050405020304" pitchFamily="18" charset="0"/>
              <a:cs typeface="Times New Roman" panose="02020603050405020304" pitchFamily="18" charset="0"/>
            </a:endParaRPr>
          </a:p>
          <a:p>
            <a:pPr marL="0" indent="0" algn="ctr">
              <a:buNone/>
            </a:pPr>
            <a:r>
              <a:rPr lang="tr-TR" b="1" dirty="0">
                <a:solidFill>
                  <a:srgbClr val="7030A0"/>
                </a:solidFill>
                <a:latin typeface="Times New Roman" panose="02020603050405020304" pitchFamily="18" charset="0"/>
                <a:cs typeface="Times New Roman" panose="02020603050405020304" pitchFamily="18" charset="0"/>
              </a:rPr>
              <a:t>FTR Öğretim Elemanları </a:t>
            </a:r>
          </a:p>
        </p:txBody>
      </p:sp>
    </p:spTree>
    <p:extLst>
      <p:ext uri="{BB962C8B-B14F-4D97-AF65-F5344CB8AC3E}">
        <p14:creationId xmlns:p14="http://schemas.microsoft.com/office/powerpoint/2010/main" val="36799948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823BECF-E2FF-D041-A0E9-9E405165E0A8}">
  <we:reference id="6a7bd4f3-0563-43af-8c08-79110eebdff6" version="1.1.1.0" store="EXCatalog" storeType="EXCatalog"/>
  <we:alternateReferences>
    <we:reference id="WA104381155" version="1.1.1.0" store="tr-TR"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1177</TotalTime>
  <Words>2863</Words>
  <Application>Microsoft Office PowerPoint</Application>
  <PresentationFormat>Geniş ekran</PresentationFormat>
  <Paragraphs>303</Paragraphs>
  <Slides>92</Slides>
  <Notes>4</Notes>
  <HiddenSlides>0</HiddenSlides>
  <MMClips>0</MMClips>
  <ScaleCrop>false</ScaleCrop>
  <HeadingPairs>
    <vt:vector size="6" baseType="variant">
      <vt:variant>
        <vt:lpstr>Kullanılan Yazı Tipleri</vt:lpstr>
      </vt:variant>
      <vt:variant>
        <vt:i4>10</vt:i4>
      </vt:variant>
      <vt:variant>
        <vt:lpstr>Tema</vt:lpstr>
      </vt:variant>
      <vt:variant>
        <vt:i4>2</vt:i4>
      </vt:variant>
      <vt:variant>
        <vt:lpstr>Slayt Başlıkları</vt:lpstr>
      </vt:variant>
      <vt:variant>
        <vt:i4>92</vt:i4>
      </vt:variant>
    </vt:vector>
  </HeadingPairs>
  <TitlesOfParts>
    <vt:vector size="104" baseType="lpstr">
      <vt:lpstr>Arial</vt:lpstr>
      <vt:lpstr>Arial Black</vt:lpstr>
      <vt:lpstr>Avenir Next LT Pro</vt:lpstr>
      <vt:lpstr>Calibri</vt:lpstr>
      <vt:lpstr>Calibri Light</vt:lpstr>
      <vt:lpstr>Comic Sans MS</vt:lpstr>
      <vt:lpstr>Sniglet</vt:lpstr>
      <vt:lpstr>Times New Roman</vt:lpstr>
      <vt:lpstr>Wingdings</vt:lpstr>
      <vt:lpstr>Wingdings 2</vt:lpstr>
      <vt:lpstr>Office Teması</vt:lpstr>
      <vt:lpstr>Ofis Teması</vt:lpstr>
      <vt:lpstr>                BOLU ABANT İZZET BAYSAL ÜNİVERSİTESİ                              SAĞLIK BİLİMLERİ FAKÜLTESİ   </vt:lpstr>
      <vt:lpstr>Bolu Abant İzzet Baysal Üniversitesi</vt:lpstr>
      <vt:lpstr>İzzet Baysal (1907-∞) </vt:lpstr>
      <vt:lpstr>PowerPoint Sunusu</vt:lpstr>
      <vt:lpstr>FAKÜLTE YÖNETİMİ</vt:lpstr>
      <vt:lpstr>BÖLÜMLERİMİZ</vt:lpstr>
      <vt:lpstr>SAĞLIK BİLİMLERİ FAKÜLTE YAPILANMASI</vt:lpstr>
      <vt:lpstr>BOLU ABANT İZZET BAYSAL ÜNİVERSİTESİ  SAĞLIK BİLİMLERİ FAKÜLTESİ  FİZYOTERAPİ VE REHABİLİTASYON BÖLÜMÜ   </vt:lpstr>
      <vt:lpstr>Tarihçe</vt:lpstr>
      <vt:lpstr>PowerPoint Sunusu</vt:lpstr>
      <vt:lpstr>AKADEMİK KADROMUZ</vt:lpstr>
      <vt:lpstr>MİSYONUMUZ</vt:lpstr>
      <vt:lpstr>Fizyoterapist  Kimdir?</vt:lpstr>
      <vt:lpstr>Öğrenci sayımız</vt:lpstr>
      <vt:lpstr>EĞİTİMİMİZ</vt:lpstr>
      <vt:lpstr>PowerPoint Sunusu</vt:lpstr>
      <vt:lpstr>PowerPoint Sunusu</vt:lpstr>
      <vt:lpstr>YÜKSEK LİSANS ve DOKTORA</vt:lpstr>
      <vt:lpstr>İŞ OLANAKLARI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FİZİKİ OLANAKLARIMIZ</vt:lpstr>
      <vt:lpstr>PowerPoint Sunusu</vt:lpstr>
      <vt:lpstr>PowerPoint Sunusu</vt:lpstr>
      <vt:lpstr>PowerPoint Sunusu</vt:lpstr>
      <vt:lpstr>PowerPoint Sunusu</vt:lpstr>
      <vt:lpstr>PowerPoint Sunusu</vt:lpstr>
      <vt:lpstr>PowerPoint Sunusu</vt:lpstr>
      <vt:lpstr>Uluslararası Değişim Programları</vt:lpstr>
      <vt:lpstr>Fizyoterapi ve Rehabilitasyonda Ulusal ve Uluslararası  Hareketlilikler</vt:lpstr>
      <vt:lpstr>PowerPoint Sunusu</vt:lpstr>
      <vt:lpstr>ERASMUS KİMDİR? </vt:lpstr>
      <vt:lpstr>ERASMUS+ HAREKETLİLİK PROGRAMI NEDİR?</vt:lpstr>
      <vt:lpstr>ERASMUS+ PROGRAMI NE DEĞİLDİR?</vt:lpstr>
      <vt:lpstr>        ERASMUS+ PROGRAMININ AMACI NEDİR?</vt:lpstr>
      <vt:lpstr>PowerPoint Sunusu</vt:lpstr>
      <vt:lpstr>PowerPoint Sunusu</vt:lpstr>
      <vt:lpstr>ÖĞRENCİ HAREKETLİLİĞİNE YÖNELİK HİBE DESTEKLERİ</vt:lpstr>
      <vt:lpstr>ÖĞRENCİ HAREKETLİLİĞİ</vt:lpstr>
      <vt:lpstr>PowerPoint Sunusu</vt:lpstr>
      <vt:lpstr>PowerPoint Sunusu</vt:lpstr>
      <vt:lpstr>Yabancı Dil Skorunun Tespiti </vt:lpstr>
      <vt:lpstr>Öğrenim Hareketliliği</vt:lpstr>
      <vt:lpstr>PowerPoint Sunusu</vt:lpstr>
      <vt:lpstr>PowerPoint Sunusu</vt:lpstr>
      <vt:lpstr> ORTAKLARIMIZ</vt:lpstr>
      <vt:lpstr>Bölüm Erasmus Koordinatörlerinin Görevleri</vt:lpstr>
      <vt:lpstr>PowerPoint Sunusu</vt:lpstr>
      <vt:lpstr>PowerPoint Sunusu</vt:lpstr>
      <vt:lpstr>PowerPoint Sunusu</vt:lpstr>
      <vt:lpstr>PowerPoint Sunusu</vt:lpstr>
      <vt:lpstr>PowerPoint Sunusu</vt:lpstr>
      <vt:lpstr>PowerPoint Sunusu</vt:lpstr>
      <vt:lpstr>SON 5 YILDAKİ Hareketliliklerimiz</vt:lpstr>
      <vt:lpstr>FARABİ</vt:lpstr>
      <vt:lpstr>PowerPoint Sunusu</vt:lpstr>
      <vt:lpstr>PowerPoint Sunusu</vt:lpstr>
      <vt:lpstr>PowerPoint Sunusu</vt:lpstr>
      <vt:lpstr>PowerPoint Sunusu</vt:lpstr>
      <vt:lpstr>ETKİNLİKLERİMİZ </vt:lpstr>
      <vt:lpstr>PowerPoint Sunusu</vt:lpstr>
      <vt:lpstr>PowerPoint Sunusu</vt:lpstr>
      <vt:lpstr>PowerPoint Sunusu</vt:lpstr>
      <vt:lpstr>PowerPoint Sunusu</vt:lpstr>
      <vt:lpstr>PowerPoint Sunusu</vt:lpstr>
      <vt:lpstr>Çeşitli Kongre, Sempozyum ve Paneller</vt:lpstr>
      <vt:lpstr>PowerPoint Sunusu</vt:lpstr>
      <vt:lpstr>PowerPoint Sunusu</vt:lpstr>
      <vt:lpstr>PowerPoint Sunusu</vt:lpstr>
      <vt:lpstr>PowerPoint Sunusu</vt:lpstr>
      <vt:lpstr>PowerPoint Sunusu</vt:lpstr>
      <vt:lpstr>PowerPoint Sunusu</vt:lpstr>
      <vt:lpstr>PowerPoint Sunusu</vt:lpstr>
      <vt:lpstr>Mezuniyet </vt:lpstr>
      <vt:lpstr>PowerPoint Sunusu</vt:lpstr>
      <vt:lpstr>PowerPoint Sunusu</vt:lpstr>
      <vt:lpstr>BİZİ BURADAN TAKİP EDEBİLİRSİNİZ       </vt:lpstr>
      <vt:lpstr>Bölüm Web Sitesi </vt:lpstr>
      <vt:lpstr>PowerPoint Sunusu</vt:lpstr>
      <vt:lpstr>Instagram </vt:lpstr>
      <vt:lpstr>Twitter</vt:lpstr>
      <vt:lpstr>BAİBÜ  Fizik Tedavi ve Rehabilitasyon Topluluğu</vt:lpstr>
      <vt:lpstr>İzzet Baysal’dan On Altın Öğüt</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eylem tütün</dc:creator>
  <cp:lastModifiedBy>FEYZANURSENTÜRK</cp:lastModifiedBy>
  <cp:revision>84</cp:revision>
  <dcterms:created xsi:type="dcterms:W3CDTF">2020-10-15T09:15:13Z</dcterms:created>
  <dcterms:modified xsi:type="dcterms:W3CDTF">2025-03-17T18:00:05Z</dcterms:modified>
</cp:coreProperties>
</file>